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VY_22_INOVACE_AKON_08_Past_simple_1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Pavla Šrubařová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Past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simple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1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188" custLinFactNeighborY="318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84" custLinFactNeighborY="129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A09CC1C-4E8A-4DB9-9A9C-3E10C154EB6A}" type="presOf" srcId="{4C35D32F-0EAB-4CD7-82EE-45574DC2A586}" destId="{8BEBB6EC-1DAA-4CAC-8A25-BC0FCBD5DBD5}" srcOrd="0" destOrd="0" presId="urn:microsoft.com/office/officeart/2005/8/layout/target3"/>
    <dgm:cxn modelId="{F1CA9B96-B437-47A0-B7E9-05A623F1270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D8F667B-6EA2-45A4-A648-3D2D479A0BED}" type="presOf" srcId="{D8197B8C-B260-4A16-BDF4-0947B075E274}" destId="{25B08C86-7E15-44DC-BE7F-FFB55DD49D12}" srcOrd="0" destOrd="0" presId="urn:microsoft.com/office/officeart/2005/8/layout/target3"/>
    <dgm:cxn modelId="{0DFEA7D1-269F-4E4D-A010-19873C80AF1E}" type="presOf" srcId="{757F3AB3-0718-4624-B441-E567A8F0AB56}" destId="{333A1088-737F-45CB-B68E-254E46348037}" srcOrd="0" destOrd="0" presId="urn:microsoft.com/office/officeart/2005/8/layout/target3"/>
    <dgm:cxn modelId="{F136B950-7EAB-49BB-9833-1076FE94D58A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9F73F01-9925-45D6-8AD6-9E0C526C3151}" type="presOf" srcId="{B651F6E3-6281-48DB-9319-2AEAFDAE7572}" destId="{6BB5E863-4638-4E1D-BFDE-399D028AC4ED}" srcOrd="1" destOrd="0" presId="urn:microsoft.com/office/officeart/2005/8/layout/target3"/>
    <dgm:cxn modelId="{F516B0E6-EE19-409C-A5E0-4BEA9A3FF684}" type="presOf" srcId="{D1B46980-6531-4606-95E6-44980827E919}" destId="{2BE915AB-18AA-4053-B92C-3BFC9ED204BB}" srcOrd="1" destOrd="0" presId="urn:microsoft.com/office/officeart/2005/8/layout/target3"/>
    <dgm:cxn modelId="{618D64E0-F038-4AF4-AA71-F840CC1F86AA}" type="presOf" srcId="{D8197B8C-B260-4A16-BDF4-0947B075E274}" destId="{5A5FFA88-C948-4069-8E93-59FA12366E83}" srcOrd="1" destOrd="0" presId="urn:microsoft.com/office/officeart/2005/8/layout/target3"/>
    <dgm:cxn modelId="{8E9B59AA-28B6-4392-83D2-20925C93F4E3}" type="presOf" srcId="{D1D4F407-5343-4D3F-B5B9-D407B03CAEB4}" destId="{D005CE8C-CC26-4C3E-AC11-E15060ECD759}" srcOrd="0" destOrd="0" presId="urn:microsoft.com/office/officeart/2005/8/layout/target3"/>
    <dgm:cxn modelId="{AAA692D0-0339-4B8F-930C-9C01820F7FEC}" type="presOf" srcId="{B651F6E3-6281-48DB-9319-2AEAFDAE7572}" destId="{619D679B-A015-4ECF-8348-D1034C574F40}" srcOrd="0" destOrd="0" presId="urn:microsoft.com/office/officeart/2005/8/layout/target3"/>
    <dgm:cxn modelId="{C4D5C143-879B-4555-BFB1-63521121166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D3FD2CF-93DF-46BE-A1B3-2A8783925891}" type="presParOf" srcId="{333A1088-737F-45CB-B68E-254E46348037}" destId="{F5ABB229-8D3B-4694-996A-96F23CF14429}" srcOrd="0" destOrd="0" presId="urn:microsoft.com/office/officeart/2005/8/layout/target3"/>
    <dgm:cxn modelId="{07EF9272-6036-47D2-8AAC-E81FD69AD68B}" type="presParOf" srcId="{333A1088-737F-45CB-B68E-254E46348037}" destId="{F41139FD-01EE-4571-8B17-4FB00FC51163}" srcOrd="1" destOrd="0" presId="urn:microsoft.com/office/officeart/2005/8/layout/target3"/>
    <dgm:cxn modelId="{D5966C39-846D-48F2-9016-BC6D0055C495}" type="presParOf" srcId="{333A1088-737F-45CB-B68E-254E46348037}" destId="{D005CE8C-CC26-4C3E-AC11-E15060ECD759}" srcOrd="2" destOrd="0" presId="urn:microsoft.com/office/officeart/2005/8/layout/target3"/>
    <dgm:cxn modelId="{2F9FD2FB-BA42-42E5-8C04-A073B90AFEE8}" type="presParOf" srcId="{333A1088-737F-45CB-B68E-254E46348037}" destId="{2C702D82-9B77-49B7-9568-BB8EB47C3372}" srcOrd="3" destOrd="0" presId="urn:microsoft.com/office/officeart/2005/8/layout/target3"/>
    <dgm:cxn modelId="{587B0B31-D482-46D1-9C49-B971F5B38355}" type="presParOf" srcId="{333A1088-737F-45CB-B68E-254E46348037}" destId="{A52A0455-90FF-4808-ABD0-F02540D31D5A}" srcOrd="4" destOrd="0" presId="urn:microsoft.com/office/officeart/2005/8/layout/target3"/>
    <dgm:cxn modelId="{DFAA9280-4552-4846-B057-959E82D73691}" type="presParOf" srcId="{333A1088-737F-45CB-B68E-254E46348037}" destId="{6140AFEC-043D-4C43-A2F9-D0F5331DF3A3}" srcOrd="5" destOrd="0" presId="urn:microsoft.com/office/officeart/2005/8/layout/target3"/>
    <dgm:cxn modelId="{C3368839-6356-4A68-830F-DB186637BD3C}" type="presParOf" srcId="{333A1088-737F-45CB-B68E-254E46348037}" destId="{9358AC05-5D7D-4327-9F80-1AD486AEA664}" srcOrd="6" destOrd="0" presId="urn:microsoft.com/office/officeart/2005/8/layout/target3"/>
    <dgm:cxn modelId="{AD187BAE-6E51-4093-B24E-B4E613FD7F2B}" type="presParOf" srcId="{333A1088-737F-45CB-B68E-254E46348037}" destId="{313FC574-E1CD-4FB4-B054-0B805CE0447D}" srcOrd="7" destOrd="0" presId="urn:microsoft.com/office/officeart/2005/8/layout/target3"/>
    <dgm:cxn modelId="{C89CC848-27AF-427C-8F01-5CCC201663AE}" type="presParOf" srcId="{333A1088-737F-45CB-B68E-254E46348037}" destId="{619D679B-A015-4ECF-8348-D1034C574F40}" srcOrd="8" destOrd="0" presId="urn:microsoft.com/office/officeart/2005/8/layout/target3"/>
    <dgm:cxn modelId="{2724353D-D980-4005-AD73-9D53F1F167AB}" type="presParOf" srcId="{333A1088-737F-45CB-B68E-254E46348037}" destId="{322283A8-4A27-4CDA-BAE3-F381106A9174}" srcOrd="9" destOrd="0" presId="urn:microsoft.com/office/officeart/2005/8/layout/target3"/>
    <dgm:cxn modelId="{39818C95-F038-45D6-A3DA-61B031A883D2}" type="presParOf" srcId="{333A1088-737F-45CB-B68E-254E46348037}" destId="{FFC9F71D-1B4F-4AD9-A4A6-86ADEFC8AF5C}" srcOrd="10" destOrd="0" presId="urn:microsoft.com/office/officeart/2005/8/layout/target3"/>
    <dgm:cxn modelId="{42466806-914C-44B3-934F-957018F2D3AB}" type="presParOf" srcId="{333A1088-737F-45CB-B68E-254E46348037}" destId="{25B08C86-7E15-44DC-BE7F-FFB55DD49D12}" srcOrd="11" destOrd="0" presId="urn:microsoft.com/office/officeart/2005/8/layout/target3"/>
    <dgm:cxn modelId="{7E9C43C5-D2E9-4B8E-B5CC-CC7ED0D1E772}" type="presParOf" srcId="{333A1088-737F-45CB-B68E-254E46348037}" destId="{76644BE8-9D7C-4C09-B250-3D10AF48CBB7}" srcOrd="12" destOrd="0" presId="urn:microsoft.com/office/officeart/2005/8/layout/target3"/>
    <dgm:cxn modelId="{4BD8C792-CC30-4151-92BB-B8929D337BA4}" type="presParOf" srcId="{333A1088-737F-45CB-B68E-254E46348037}" destId="{EE85B701-7295-41C0-BA7A-34D3756A2AE6}" srcOrd="13" destOrd="0" presId="urn:microsoft.com/office/officeart/2005/8/layout/target3"/>
    <dgm:cxn modelId="{3D7C8169-8847-45BD-A920-ACB48477444C}" type="presParOf" srcId="{333A1088-737F-45CB-B68E-254E46348037}" destId="{8BEBB6EC-1DAA-4CAC-8A25-BC0FCBD5DBD5}" srcOrd="14" destOrd="0" presId="urn:microsoft.com/office/officeart/2005/8/layout/target3"/>
    <dgm:cxn modelId="{399053AC-049D-4977-9C6B-F197F929AA0B}" type="presParOf" srcId="{333A1088-737F-45CB-B68E-254E46348037}" destId="{AED2198E-93D5-4001-81B4-73124B309672}" srcOrd="15" destOrd="0" presId="urn:microsoft.com/office/officeart/2005/8/layout/target3"/>
    <dgm:cxn modelId="{95B2B6A5-6440-4BB1-A825-65CC37A3F49B}" type="presParOf" srcId="{333A1088-737F-45CB-B68E-254E46348037}" destId="{2BE915AB-18AA-4053-B92C-3BFC9ED204BB}" srcOrd="16" destOrd="0" presId="urn:microsoft.com/office/officeart/2005/8/layout/target3"/>
    <dgm:cxn modelId="{825A681E-8D5C-4476-A060-164CE0305F64}" type="presParOf" srcId="{333A1088-737F-45CB-B68E-254E46348037}" destId="{6BB5E863-4638-4E1D-BFDE-399D028AC4ED}" srcOrd="17" destOrd="0" presId="urn:microsoft.com/office/officeart/2005/8/layout/target3"/>
    <dgm:cxn modelId="{B63E72F8-677B-427F-801F-67A8E86FD143}" type="presParOf" srcId="{333A1088-737F-45CB-B68E-254E46348037}" destId="{5A5FFA88-C948-4069-8E93-59FA12366E83}" srcOrd="18" destOrd="0" presId="urn:microsoft.com/office/officeart/2005/8/layout/target3"/>
    <dgm:cxn modelId="{C2F5226B-C023-40FB-9445-DEEC3D0140F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759" y="0"/>
          <a:ext cx="7007062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6759" y="0"/>
        <a:ext cx="7007062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60683" y="471758"/>
          <a:ext cx="7007062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Mgr. Pavla Šrubařová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60683" y="471758"/>
        <a:ext cx="7007062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07062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VY_22_INOVACE_AKON_08_Past_simple_1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15268"/>
        <a:ext cx="7007062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44787"/>
          <a:ext cx="7007062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Past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simple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 1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44787"/>
        <a:ext cx="7007062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7007062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7007062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771815-E243-4276-A78B-04DD9CC583EA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04029D-48B2-4F7A-BE7C-300654040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875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2F36E4CC-7341-4E13-A984-0C12C9C18E76}" type="slidenum">
              <a:rPr lang="cs-CZ"/>
              <a:pPr eaLnBrk="1" hangingPunct="1"/>
              <a:t>1</a:t>
            </a:fld>
            <a:endParaRPr lang="cs-CZ"/>
          </a:p>
        </p:txBody>
      </p:sp>
      <p:sp>
        <p:nvSpPr>
          <p:cNvPr id="921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220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21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fld id="{FCB7DEC2-65BB-40C4-8985-09CFCA8D3412}" type="slidenum">
              <a:rPr lang="cs-CZ" sz="1200"/>
              <a:pPr algn="r" eaLnBrk="1" hangingPunct="1"/>
              <a:t>1</a:t>
            </a:fld>
            <a:endParaRPr lang="cs-CZ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DEACE0-F6FC-4AAB-8359-81C418003DC9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F3B7B9-9586-4478-BB54-8BEE737AAE84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3343297"/>
              </p:ext>
            </p:extLst>
          </p:nvPr>
        </p:nvGraphicFramePr>
        <p:xfrm>
          <a:off x="683568" y="2708920"/>
          <a:ext cx="828092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1052513"/>
            <a:ext cx="6621463" cy="128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212976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435492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58" name="Group 50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571971939"/>
              </p:ext>
            </p:extLst>
          </p:nvPr>
        </p:nvGraphicFramePr>
        <p:xfrm>
          <a:off x="755650" y="981075"/>
          <a:ext cx="7343775" cy="5459048"/>
        </p:xfrm>
        <a:graphic>
          <a:graphicData uri="http://schemas.openxmlformats.org/drawingml/2006/table">
            <a:tbl>
              <a:tblPr/>
              <a:tblGrid>
                <a:gridCol w="2430463"/>
                <a:gridCol w="4913312"/>
              </a:tblGrid>
              <a:tr h="24381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Výukový materiál: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EUPŠ _OP 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VK_Šrubařová_AJ2_08_Past_simple_1</a:t>
                      </a:r>
                      <a:endParaRPr kumimoji="0" lang="cs-CZ" sz="1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61906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Šablona: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III/2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</a:tr>
              <a:tr h="261906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AJ2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</a:tr>
              <a:tr h="261906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Autor: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Mgr. Pavla Šrubařová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</a:tr>
              <a:tr h="266667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Vytvořeno: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Duben 2012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</a:tr>
              <a:tr h="261906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Ověřeno: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</a:tr>
              <a:tr h="261906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6 a výše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</a:tr>
              <a:tr h="487620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Druh učebního materiálu: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Prezentace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</a:tr>
              <a:tr h="261906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Vzdělávací oblast: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Jazyk a jazyková komunikace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</a:tr>
              <a:tr h="261906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Předmět: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Anglický jazyk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</a:tr>
              <a:tr h="273017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Tematický okruh: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Konverzace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</a:tr>
              <a:tr h="287303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Past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simple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 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</a:tr>
              <a:tr h="1462861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Times New Roman" pitchFamily="18" charset="0"/>
                        </a:rPr>
                        <a:t>Praktická cvičení použití minulého času prostého. Kladné věty, otázky, zápor.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EBF5"/>
                    </a:solidFill>
                  </a:tcPr>
                </a:tc>
              </a:tr>
              <a:tr h="360319">
                <a:tc>
                  <a:txBody>
                    <a:bodyPr/>
                    <a:lstStyle/>
                    <a:p>
                      <a:pPr marL="0" marR="0" lvl="0" indent="0" algn="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  <a:cs typeface="Arial" charset="0"/>
                        </a:rPr>
                        <a:t>Poznámky:</a:t>
                      </a: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D5E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5984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1876" y="332656"/>
            <a:ext cx="7416824" cy="1470025"/>
          </a:xfrm>
        </p:spPr>
        <p:txBody>
          <a:bodyPr/>
          <a:lstStyle/>
          <a:p>
            <a:pPr algn="ctr"/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b="1" dirty="0" smtClean="0"/>
              <a:t> </a:t>
            </a:r>
            <a:r>
              <a:rPr lang="cs-CZ" b="1" dirty="0" err="1" smtClean="0"/>
              <a:t>exercises</a:t>
            </a:r>
            <a:r>
              <a:rPr lang="cs-CZ" b="1" dirty="0" smtClean="0"/>
              <a:t> Minulý čas prostý cvičení</a:t>
            </a:r>
            <a:endParaRPr lang="cs-CZ" b="1" dirty="0"/>
          </a:p>
        </p:txBody>
      </p:sp>
      <p:pic>
        <p:nvPicPr>
          <p:cNvPr id="1033" name="Picture 9" descr="C:\Users\2200k1\AppData\Local\Microsoft\Windows\Temporary Internet Files\Content.IE5\AM1I8PN9\MP9004093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876" y="2348880"/>
            <a:ext cx="2503140" cy="3752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2200k1\AppData\Local\Microsoft\Windows\Temporary Internet Files\Content.IE5\S7687CZ2\MP9004073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8880"/>
            <a:ext cx="3005234" cy="3752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03848" y="2996951"/>
            <a:ext cx="28391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Regular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verbs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Irregular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verbs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003078"/>
            <a:ext cx="283911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Kladná věta, otázka, zápor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04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/>
              <a:t>Past </a:t>
            </a:r>
            <a:r>
              <a:rPr lang="cs-CZ" sz="3600" b="1" dirty="0" err="1"/>
              <a:t>simple</a:t>
            </a:r>
            <a:r>
              <a:rPr lang="cs-CZ" sz="3600" b="1" dirty="0"/>
              <a:t> </a:t>
            </a:r>
            <a:r>
              <a:rPr lang="cs-CZ" sz="3600" b="1" dirty="0" err="1"/>
              <a:t>exercises</a:t>
            </a:r>
            <a:r>
              <a:rPr lang="cs-CZ" sz="3600" b="1" dirty="0"/>
              <a:t> Minulý čas prostý cvičení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7858" y="1772816"/>
            <a:ext cx="903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Fill in </a:t>
            </a:r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verbs</a:t>
            </a:r>
            <a:r>
              <a:rPr lang="cs-CZ" sz="2400" b="1" dirty="0" smtClean="0">
                <a:solidFill>
                  <a:srgbClr val="C00000"/>
                </a:solidFill>
              </a:rPr>
              <a:t> in </a:t>
            </a:r>
            <a:r>
              <a:rPr lang="cs-CZ" sz="2400" b="1" dirty="0" err="1" smtClean="0">
                <a:solidFill>
                  <a:srgbClr val="C00000"/>
                </a:solidFill>
              </a:rPr>
              <a:t>correct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form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</a:p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Doplňte slovesa ve správném tvaru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636912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</a:t>
            </a:r>
            <a:r>
              <a:rPr lang="cs-CZ" sz="2400" dirty="0" err="1" smtClean="0"/>
              <a:t>How</a:t>
            </a:r>
            <a:r>
              <a:rPr lang="cs-CZ" sz="2400" dirty="0" smtClean="0"/>
              <a:t> …………………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weekend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2) I ………………….. to Prague </a:t>
            </a:r>
            <a:r>
              <a:rPr lang="cs-CZ" sz="2400" dirty="0" err="1" smtClean="0"/>
              <a:t>with</a:t>
            </a:r>
            <a:r>
              <a:rPr lang="cs-CZ" sz="2400" dirty="0" smtClean="0"/>
              <a:t> my </a:t>
            </a:r>
            <a:r>
              <a:rPr lang="cs-CZ" sz="2400" dirty="0" err="1" smtClean="0"/>
              <a:t>friends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3)……….. </a:t>
            </a:r>
            <a:r>
              <a:rPr lang="cs-CZ" sz="2400" dirty="0" err="1" smtClean="0"/>
              <a:t>you</a:t>
            </a:r>
            <a:r>
              <a:rPr lang="cs-CZ" sz="2400" dirty="0" smtClean="0"/>
              <a:t>………….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mountains</a:t>
            </a:r>
            <a:r>
              <a:rPr lang="cs-CZ" sz="2400" dirty="0" smtClean="0"/>
              <a:t> on </a:t>
            </a:r>
            <a:r>
              <a:rPr lang="cs-CZ" sz="2400" dirty="0" err="1" smtClean="0"/>
              <a:t>Sunday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4)</a:t>
            </a:r>
            <a:r>
              <a:rPr lang="cs-CZ" sz="2400" dirty="0" err="1" smtClean="0"/>
              <a:t>We</a:t>
            </a:r>
            <a:r>
              <a:rPr lang="cs-CZ" sz="2400" dirty="0" smtClean="0"/>
              <a:t> ………….. not …………………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 pool.</a:t>
            </a:r>
          </a:p>
          <a:p>
            <a:r>
              <a:rPr lang="cs-CZ" sz="2400" dirty="0" smtClean="0"/>
              <a:t>5) ……………. </a:t>
            </a:r>
            <a:r>
              <a:rPr lang="cs-CZ" sz="2400" dirty="0" err="1" smtClean="0"/>
              <a:t>you</a:t>
            </a:r>
            <a:r>
              <a:rPr lang="cs-CZ" sz="2400" dirty="0" smtClean="0"/>
              <a:t> …...……….. </a:t>
            </a:r>
            <a:r>
              <a:rPr lang="cs-CZ" sz="2400" dirty="0" err="1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6) </a:t>
            </a:r>
            <a:r>
              <a:rPr lang="cs-CZ" sz="2400" dirty="0" err="1" smtClean="0"/>
              <a:t>They</a:t>
            </a:r>
            <a:r>
              <a:rPr lang="cs-CZ" sz="2400" dirty="0" smtClean="0"/>
              <a:t> ………………. </a:t>
            </a:r>
            <a:r>
              <a:rPr lang="cs-CZ" sz="2400" dirty="0" err="1" smtClean="0"/>
              <a:t>home</a:t>
            </a:r>
            <a:r>
              <a:rPr lang="cs-CZ" sz="2400" dirty="0" smtClean="0"/>
              <a:t>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7) </a:t>
            </a:r>
            <a:r>
              <a:rPr lang="cs-CZ" sz="2400" dirty="0" err="1" smtClean="0"/>
              <a:t>She</a:t>
            </a:r>
            <a:r>
              <a:rPr lang="cs-CZ" sz="2400" dirty="0" smtClean="0"/>
              <a:t> ……………… not ……………...... TV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8) </a:t>
            </a:r>
            <a:r>
              <a:rPr lang="cs-CZ" sz="2400" dirty="0" err="1" smtClean="0"/>
              <a:t>When</a:t>
            </a:r>
            <a:r>
              <a:rPr lang="cs-CZ" sz="2400" dirty="0" smtClean="0"/>
              <a:t> ……………. </a:t>
            </a:r>
            <a:r>
              <a:rPr lang="cs-CZ" sz="2400" dirty="0" err="1"/>
              <a:t>y</a:t>
            </a:r>
            <a:r>
              <a:rPr lang="cs-CZ" sz="2400" dirty="0" err="1" smtClean="0"/>
              <a:t>ou</a:t>
            </a:r>
            <a:r>
              <a:rPr lang="cs-CZ" sz="2400" dirty="0" smtClean="0"/>
              <a:t> …………….... </a:t>
            </a:r>
            <a:r>
              <a:rPr lang="cs-CZ" sz="2400" dirty="0" err="1"/>
              <a:t>y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Mum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9) </a:t>
            </a:r>
            <a:r>
              <a:rPr lang="cs-CZ" sz="2400" dirty="0" err="1" smtClean="0"/>
              <a:t>She</a:t>
            </a:r>
            <a:r>
              <a:rPr lang="cs-CZ" sz="2400" dirty="0" smtClean="0"/>
              <a:t> ……… not ………… </a:t>
            </a:r>
            <a:r>
              <a:rPr lang="cs-CZ" sz="2400" dirty="0" err="1" smtClean="0"/>
              <a:t>home</a:t>
            </a:r>
            <a:r>
              <a:rPr lang="cs-CZ" sz="2400" dirty="0" smtClean="0"/>
              <a:t> early.</a:t>
            </a:r>
          </a:p>
        </p:txBody>
      </p:sp>
    </p:spTree>
    <p:extLst>
      <p:ext uri="{BB962C8B-B14F-4D97-AF65-F5344CB8AC3E}">
        <p14:creationId xmlns:p14="http://schemas.microsoft.com/office/powerpoint/2010/main" val="3393538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/>
              <a:t>Past </a:t>
            </a:r>
            <a:r>
              <a:rPr lang="cs-CZ" sz="3600" b="1" dirty="0" err="1"/>
              <a:t>simple</a:t>
            </a:r>
            <a:r>
              <a:rPr lang="cs-CZ" sz="3600" b="1" dirty="0"/>
              <a:t> </a:t>
            </a:r>
            <a:r>
              <a:rPr lang="cs-CZ" sz="3600" b="1" dirty="0" err="1"/>
              <a:t>exercises</a:t>
            </a:r>
            <a:r>
              <a:rPr lang="cs-CZ" sz="3600" b="1" dirty="0"/>
              <a:t> Minulý čas prostý cvičení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26294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The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key</a:t>
            </a:r>
            <a:r>
              <a:rPr lang="cs-CZ" sz="2400" b="1" dirty="0" smtClean="0">
                <a:solidFill>
                  <a:srgbClr val="C00000"/>
                </a:solidFill>
              </a:rPr>
              <a:t> - řešení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2636912"/>
            <a:ext cx="856895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</a:t>
            </a:r>
            <a:r>
              <a:rPr lang="cs-CZ" sz="2400" dirty="0" err="1" smtClean="0"/>
              <a:t>How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was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weekend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2) I </a:t>
            </a:r>
            <a:r>
              <a:rPr lang="cs-CZ" sz="2400" b="1" dirty="0" err="1" smtClean="0">
                <a:solidFill>
                  <a:srgbClr val="C00000"/>
                </a:solidFill>
              </a:rPr>
              <a:t>went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to Prague </a:t>
            </a:r>
            <a:r>
              <a:rPr lang="cs-CZ" sz="2400" dirty="0" err="1" smtClean="0"/>
              <a:t>with</a:t>
            </a:r>
            <a:r>
              <a:rPr lang="cs-CZ" sz="2400" dirty="0" smtClean="0"/>
              <a:t> my </a:t>
            </a:r>
            <a:r>
              <a:rPr lang="cs-CZ" sz="2400" dirty="0" err="1" smtClean="0"/>
              <a:t>friends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3)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go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mountains</a:t>
            </a:r>
            <a:r>
              <a:rPr lang="cs-CZ" sz="2400" dirty="0" smtClean="0"/>
              <a:t> on </a:t>
            </a:r>
            <a:r>
              <a:rPr lang="cs-CZ" sz="2400" dirty="0" err="1" smtClean="0"/>
              <a:t>Sunday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4)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not </a:t>
            </a:r>
            <a:r>
              <a:rPr lang="cs-CZ" sz="2400" b="1" dirty="0" err="1" smtClean="0">
                <a:solidFill>
                  <a:srgbClr val="C00000"/>
                </a:solidFill>
              </a:rPr>
              <a:t>swim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 pool.</a:t>
            </a:r>
          </a:p>
          <a:p>
            <a:r>
              <a:rPr lang="cs-CZ" sz="2400" dirty="0" smtClean="0"/>
              <a:t>5)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like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6) </a:t>
            </a: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went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7)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not </a:t>
            </a:r>
            <a:r>
              <a:rPr lang="cs-CZ" sz="2400" b="1" dirty="0" err="1" smtClean="0">
                <a:solidFill>
                  <a:srgbClr val="C00000"/>
                </a:solidFill>
              </a:rPr>
              <a:t>watch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TV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evening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8) </a:t>
            </a: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help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Mum</a:t>
            </a:r>
            <a:r>
              <a:rPr lang="cs-CZ" sz="2400" dirty="0" smtClean="0"/>
              <a:t>?</a:t>
            </a:r>
          </a:p>
          <a:p>
            <a:r>
              <a:rPr lang="cs-CZ" sz="2400" dirty="0" smtClean="0"/>
              <a:t>9) </a:t>
            </a:r>
            <a:r>
              <a:rPr lang="cs-CZ" sz="2400" dirty="0" err="1" smtClean="0"/>
              <a:t>She</a:t>
            </a:r>
            <a:r>
              <a:rPr lang="cs-CZ" sz="2400" dirty="0" smtClean="0"/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did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smtClean="0"/>
              <a:t>not </a:t>
            </a:r>
            <a:r>
              <a:rPr lang="cs-CZ" sz="2400" b="1" dirty="0" err="1" smtClean="0">
                <a:solidFill>
                  <a:srgbClr val="C00000"/>
                </a:solidFill>
              </a:rPr>
              <a:t>come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 early.</a:t>
            </a:r>
          </a:p>
        </p:txBody>
      </p:sp>
    </p:spTree>
    <p:extLst>
      <p:ext uri="{BB962C8B-B14F-4D97-AF65-F5344CB8AC3E}">
        <p14:creationId xmlns:p14="http://schemas.microsoft.com/office/powerpoint/2010/main" val="399752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81451" y="332656"/>
            <a:ext cx="7125113" cy="924475"/>
          </a:xfrm>
        </p:spPr>
        <p:txBody>
          <a:bodyPr/>
          <a:lstStyle/>
          <a:p>
            <a:pPr algn="ctr"/>
            <a:r>
              <a:rPr lang="cs-CZ" sz="3600" b="1" dirty="0"/>
              <a:t>Past </a:t>
            </a:r>
            <a:r>
              <a:rPr lang="cs-CZ" sz="3600" b="1" dirty="0" err="1"/>
              <a:t>simple</a:t>
            </a:r>
            <a:r>
              <a:rPr lang="cs-CZ" sz="3600" b="1" dirty="0"/>
              <a:t> </a:t>
            </a:r>
            <a:r>
              <a:rPr lang="cs-CZ" sz="3600" b="1" dirty="0" err="1"/>
              <a:t>exercises</a:t>
            </a:r>
            <a:r>
              <a:rPr lang="cs-CZ" sz="3600" b="1" dirty="0"/>
              <a:t> Minulý čas prostý cvičení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1573339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smtClean="0">
                <a:solidFill>
                  <a:srgbClr val="C00000"/>
                </a:solidFill>
              </a:rPr>
              <a:t>Say the past form of the verbs </a:t>
            </a:r>
          </a:p>
          <a:p>
            <a:pPr algn="ctr"/>
            <a:r>
              <a:rPr lang="en-US" sz="2400" b="1" dirty="0" err="1" smtClean="0">
                <a:solidFill>
                  <a:srgbClr val="C00000"/>
                </a:solidFill>
              </a:rPr>
              <a:t>Řekněte</a:t>
            </a:r>
            <a:r>
              <a:rPr lang="en-US" sz="2400" b="1" dirty="0" smtClean="0">
                <a:solidFill>
                  <a:srgbClr val="C00000"/>
                </a:solidFill>
              </a:rPr>
              <a:t> </a:t>
            </a:r>
            <a:r>
              <a:rPr lang="en-US" sz="2400" b="1" dirty="0" err="1" smtClean="0">
                <a:solidFill>
                  <a:srgbClr val="C00000"/>
                </a:solidFill>
              </a:rPr>
              <a:t>minulý</a:t>
            </a:r>
            <a:r>
              <a:rPr lang="en-US" sz="2400" b="1" dirty="0" smtClean="0">
                <a:solidFill>
                  <a:srgbClr val="C00000"/>
                </a:solidFill>
              </a:rPr>
              <a:t> </a:t>
            </a:r>
            <a:r>
              <a:rPr lang="en-US" sz="2400" b="1" dirty="0" err="1" smtClean="0">
                <a:solidFill>
                  <a:srgbClr val="C00000"/>
                </a:solidFill>
              </a:rPr>
              <a:t>čas</a:t>
            </a:r>
            <a:r>
              <a:rPr lang="en-US" sz="2400" b="1" dirty="0" smtClean="0">
                <a:solidFill>
                  <a:srgbClr val="C00000"/>
                </a:solidFill>
              </a:rPr>
              <a:t> </a:t>
            </a:r>
            <a:r>
              <a:rPr lang="en-US" sz="2400" b="1" dirty="0" err="1" smtClean="0">
                <a:solidFill>
                  <a:srgbClr val="C00000"/>
                </a:solidFill>
              </a:rPr>
              <a:t>těchto</a:t>
            </a:r>
            <a:r>
              <a:rPr lang="en-US" sz="2400" b="1" dirty="0" smtClean="0">
                <a:solidFill>
                  <a:srgbClr val="C00000"/>
                </a:solidFill>
              </a:rPr>
              <a:t> </a:t>
            </a:r>
            <a:r>
              <a:rPr lang="en-US" sz="2400" b="1" dirty="0" err="1" smtClean="0">
                <a:solidFill>
                  <a:srgbClr val="C00000"/>
                </a:solidFill>
              </a:rPr>
              <a:t>sloves</a:t>
            </a:r>
            <a:endParaRPr lang="en-US" sz="2400" b="1" dirty="0">
              <a:solidFill>
                <a:srgbClr val="C00000"/>
              </a:solidFill>
            </a:endParaRPr>
          </a:p>
        </p:txBody>
      </p:sp>
      <p:sp>
        <p:nvSpPr>
          <p:cNvPr id="17" name="Výbuch 1 16"/>
          <p:cNvSpPr/>
          <p:nvPr/>
        </p:nvSpPr>
        <p:spPr>
          <a:xfrm>
            <a:off x="647564" y="2418369"/>
            <a:ext cx="2232248" cy="145234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watch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8" name="Výbuch 2 17"/>
          <p:cNvSpPr/>
          <p:nvPr/>
        </p:nvSpPr>
        <p:spPr>
          <a:xfrm>
            <a:off x="3311860" y="2460129"/>
            <a:ext cx="1872208" cy="86409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go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9" name="6cípá hvězda 18"/>
          <p:cNvSpPr/>
          <p:nvPr/>
        </p:nvSpPr>
        <p:spPr>
          <a:xfrm>
            <a:off x="5833895" y="511834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be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3599892" y="3365679"/>
            <a:ext cx="2088232" cy="13464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sleep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22" name="Výbuch 1 21"/>
          <p:cNvSpPr/>
          <p:nvPr/>
        </p:nvSpPr>
        <p:spPr>
          <a:xfrm>
            <a:off x="6792888" y="3645024"/>
            <a:ext cx="2351112" cy="15806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have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23" name="Výbuch 2 22"/>
          <p:cNvSpPr/>
          <p:nvPr/>
        </p:nvSpPr>
        <p:spPr>
          <a:xfrm>
            <a:off x="899592" y="5207496"/>
            <a:ext cx="2664296" cy="165050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listen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24" name="7cípá hvězda 23"/>
          <p:cNvSpPr/>
          <p:nvPr/>
        </p:nvSpPr>
        <p:spPr>
          <a:xfrm>
            <a:off x="3582857" y="5338936"/>
            <a:ext cx="1872208" cy="13876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rgbClr val="003300"/>
                </a:solidFill>
              </a:rPr>
              <a:t>see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25" name="6cípá hvězda 24"/>
          <p:cNvSpPr/>
          <p:nvPr/>
        </p:nvSpPr>
        <p:spPr>
          <a:xfrm>
            <a:off x="5868144" y="2460129"/>
            <a:ext cx="1800200" cy="1442679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3300"/>
                </a:solidFill>
              </a:rPr>
              <a:t>talk</a:t>
            </a:r>
          </a:p>
        </p:txBody>
      </p:sp>
      <p:sp>
        <p:nvSpPr>
          <p:cNvPr id="27" name="6cípá hvězda 26"/>
          <p:cNvSpPr/>
          <p:nvPr/>
        </p:nvSpPr>
        <p:spPr>
          <a:xfrm>
            <a:off x="179512" y="3645024"/>
            <a:ext cx="1944216" cy="182535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3300"/>
                </a:solidFill>
              </a:rPr>
              <a:t>play</a:t>
            </a:r>
          </a:p>
        </p:txBody>
      </p:sp>
      <p:sp>
        <p:nvSpPr>
          <p:cNvPr id="28" name="Výbuch 1 27"/>
          <p:cNvSpPr/>
          <p:nvPr/>
        </p:nvSpPr>
        <p:spPr>
          <a:xfrm>
            <a:off x="7142584" y="5470376"/>
            <a:ext cx="2181944" cy="138762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rgbClr val="003300"/>
                </a:solidFill>
              </a:rPr>
              <a:t>help</a:t>
            </a:r>
            <a:endParaRPr lang="cs-CZ" sz="2400" b="1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321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2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2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dirty="0"/>
              <a:t>Past </a:t>
            </a:r>
            <a:r>
              <a:rPr lang="cs-CZ" sz="3600" b="1" dirty="0" err="1"/>
              <a:t>simple</a:t>
            </a:r>
            <a:r>
              <a:rPr lang="cs-CZ" sz="3600" b="1" dirty="0"/>
              <a:t> </a:t>
            </a:r>
            <a:r>
              <a:rPr lang="cs-CZ" sz="3600" b="1" dirty="0" err="1"/>
              <a:t>exercises</a:t>
            </a:r>
            <a:r>
              <a:rPr lang="cs-CZ" sz="3600" b="1" dirty="0"/>
              <a:t> Minulý čas prostý cvičení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945497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Make a </a:t>
            </a:r>
            <a:r>
              <a:rPr lang="cs-CZ" sz="2000" b="1" dirty="0" err="1" smtClean="0">
                <a:solidFill>
                  <a:srgbClr val="C00000"/>
                </a:solidFill>
              </a:rPr>
              <a:t>chain</a:t>
            </a:r>
            <a:r>
              <a:rPr lang="cs-CZ" sz="2000" b="1" dirty="0" smtClean="0">
                <a:solidFill>
                  <a:srgbClr val="C00000"/>
                </a:solidFill>
              </a:rPr>
              <a:t> story </a:t>
            </a:r>
            <a:r>
              <a:rPr lang="cs-CZ" sz="2000" b="1" dirty="0" err="1" smtClean="0">
                <a:solidFill>
                  <a:srgbClr val="C00000"/>
                </a:solidFill>
              </a:rPr>
              <a:t>using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the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verbs</a:t>
            </a:r>
            <a:r>
              <a:rPr lang="cs-CZ" sz="2000" b="1" dirty="0" smtClean="0">
                <a:solidFill>
                  <a:srgbClr val="C00000"/>
                </a:solidFill>
              </a:rPr>
              <a:t> in </a:t>
            </a:r>
            <a:r>
              <a:rPr lang="cs-CZ" sz="2000" b="1" dirty="0" err="1" smtClean="0">
                <a:solidFill>
                  <a:srgbClr val="C00000"/>
                </a:solidFill>
              </a:rPr>
              <a:t>the</a:t>
            </a:r>
            <a:r>
              <a:rPr lang="cs-CZ" sz="2000" b="1" dirty="0" smtClean="0">
                <a:solidFill>
                  <a:srgbClr val="C00000"/>
                </a:solidFill>
              </a:rPr>
              <a:t> box</a:t>
            </a:r>
          </a:p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Vytvořte řetězový příběh – užívejte sloves v rámečku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974605"/>
            <a:ext cx="7920880" cy="356725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352484" y="3020774"/>
            <a:ext cx="2232248" cy="1452342"/>
          </a:xfrm>
          <a:prstGeom prst="irregularSeal1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watch</a:t>
            </a:r>
            <a:endParaRPr lang="cs-CZ" sz="2400" dirty="0">
              <a:solidFill>
                <a:srgbClr val="003300"/>
              </a:solidFill>
            </a:endParaRPr>
          </a:p>
        </p:txBody>
      </p:sp>
      <p:sp>
        <p:nvSpPr>
          <p:cNvPr id="8" name="Výbuch 2 7"/>
          <p:cNvSpPr/>
          <p:nvPr/>
        </p:nvSpPr>
        <p:spPr>
          <a:xfrm>
            <a:off x="2584732" y="4473116"/>
            <a:ext cx="1872208" cy="86409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go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6287616" y="3030437"/>
            <a:ext cx="1800200" cy="1442679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3300"/>
                </a:solidFill>
              </a:rPr>
              <a:t>talk</a:t>
            </a:r>
          </a:p>
        </p:txBody>
      </p:sp>
      <p:sp>
        <p:nvSpPr>
          <p:cNvPr id="10" name="6cípá hvězda 9"/>
          <p:cNvSpPr/>
          <p:nvPr/>
        </p:nvSpPr>
        <p:spPr>
          <a:xfrm>
            <a:off x="352484" y="4135609"/>
            <a:ext cx="1944216" cy="182535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3300"/>
                </a:solidFill>
              </a:rPr>
              <a:t>play</a:t>
            </a:r>
          </a:p>
        </p:txBody>
      </p:sp>
      <p:sp>
        <p:nvSpPr>
          <p:cNvPr id="11" name="7cípá hvězda 10"/>
          <p:cNvSpPr/>
          <p:nvPr/>
        </p:nvSpPr>
        <p:spPr>
          <a:xfrm>
            <a:off x="2987824" y="3026992"/>
            <a:ext cx="2088232" cy="1346448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sleep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2" name="Výbuch 1 11"/>
          <p:cNvSpPr/>
          <p:nvPr/>
        </p:nvSpPr>
        <p:spPr>
          <a:xfrm>
            <a:off x="6012160" y="5154231"/>
            <a:ext cx="2351112" cy="15806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have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3" name="Výbuch 2 12"/>
          <p:cNvSpPr/>
          <p:nvPr/>
        </p:nvSpPr>
        <p:spPr>
          <a:xfrm>
            <a:off x="1367644" y="5207496"/>
            <a:ext cx="2664296" cy="1650504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3300"/>
                </a:solidFill>
              </a:rPr>
              <a:t>listen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4139952" y="5154231"/>
            <a:ext cx="1872208" cy="1387624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rgbClr val="003300"/>
                </a:solidFill>
              </a:rPr>
              <a:t>see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5" name="6cípá hvězda 14"/>
          <p:cNvSpPr/>
          <p:nvPr/>
        </p:nvSpPr>
        <p:spPr>
          <a:xfrm>
            <a:off x="7187716" y="4207574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be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6" name="Výbuch 1 15"/>
          <p:cNvSpPr/>
          <p:nvPr/>
        </p:nvSpPr>
        <p:spPr>
          <a:xfrm>
            <a:off x="4586300" y="3902808"/>
            <a:ext cx="2181944" cy="138762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rgbClr val="003300"/>
                </a:solidFill>
              </a:rPr>
              <a:t>help</a:t>
            </a:r>
            <a:endParaRPr lang="cs-CZ" sz="2400" b="1" dirty="0">
              <a:solidFill>
                <a:srgbClr val="00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062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Použité zdroje</a:t>
            </a:r>
            <a:endParaRPr lang="cs-CZ" sz="4400" b="1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971600" y="1773365"/>
            <a:ext cx="4987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2400" b="1" dirty="0"/>
              <a:t>http://</a:t>
            </a:r>
            <a:r>
              <a:rPr lang="cs-CZ" sz="2400" b="1" dirty="0" smtClean="0"/>
              <a:t>office.microsoft.com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0023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111</TotalTime>
  <Words>381</Words>
  <Application>Microsoft Office PowerPoint</Application>
  <PresentationFormat>Předvádění na obrazovce (4:3)</PresentationFormat>
  <Paragraphs>91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Prezentace aplikace PowerPoint</vt:lpstr>
      <vt:lpstr>Past simple exercises Minulý čas prostý cvičení</vt:lpstr>
      <vt:lpstr>Past simple exercises Minulý čas prostý cvičení</vt:lpstr>
      <vt:lpstr>Past simple exercises Minulý čas prostý cvičení</vt:lpstr>
      <vt:lpstr>Past simple exercises Minulý čas prostý cvičení</vt:lpstr>
      <vt:lpstr>Past simple exercises Minulý čas prostý cvičení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– minulý čas prostý</dc:title>
  <dc:creator>2200k1</dc:creator>
  <cp:lastModifiedBy>2200k1</cp:lastModifiedBy>
  <cp:revision>33</cp:revision>
  <dcterms:created xsi:type="dcterms:W3CDTF">2012-05-23T20:36:02Z</dcterms:created>
  <dcterms:modified xsi:type="dcterms:W3CDTF">2013-08-28T21:34:05Z</dcterms:modified>
</cp:coreProperties>
</file>