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743CA8D-1756-4CEC-A60F-3E14DA235170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6D5C3E9-239F-435E-8DF2-CC03D412C7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194715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Název:VY_62_INOVACE_0802_CENNÉ P.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Cenné papíry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20.8.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9547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Cenné papíry.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jaké cenné papíry máme a k čemu je používáme.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08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Cenné papíry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2204864"/>
            <a:ext cx="6196405" cy="36038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Jsou zvláštní listiny, které představují určitou hodnotu, jsou směnitelné za ostatní formy peněz a s některými lze platit.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Rozdělujeme cenné papíry: </a:t>
            </a:r>
          </a:p>
          <a:p>
            <a:pPr>
              <a:buFontTx/>
              <a:buChar char="-"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Peněžního trhu </a:t>
            </a:r>
            <a:r>
              <a:rPr lang="cs-CZ" i="1" dirty="0" smtClean="0">
                <a:latin typeface="Baskerville Old Face" pitchFamily="18" charset="0"/>
              </a:rPr>
              <a:t>– jsou vydávány na dobu jednoho roku</a:t>
            </a:r>
          </a:p>
          <a:p>
            <a:pPr>
              <a:buFontTx/>
              <a:buChar char="-"/>
            </a:pPr>
            <a:r>
              <a:rPr lang="cs-CZ" i="1" dirty="0" smtClean="0">
                <a:solidFill>
                  <a:srgbClr val="00B0F0"/>
                </a:solidFill>
                <a:latin typeface="Baskerville Old Face" pitchFamily="18" charset="0"/>
              </a:rPr>
              <a:t>Kapitálového trhu </a:t>
            </a:r>
            <a:r>
              <a:rPr lang="cs-CZ" i="1" dirty="0" smtClean="0">
                <a:latin typeface="Baskerville Old Face" pitchFamily="18" charset="0"/>
              </a:rPr>
              <a:t>– jsou vydávány nad jeden rok</a:t>
            </a:r>
          </a:p>
          <a:p>
            <a:pPr marL="0" indent="0">
              <a:buNone/>
            </a:pPr>
            <a:r>
              <a:rPr lang="cs-CZ" b="1" i="1" u="sng" dirty="0" smtClean="0">
                <a:latin typeface="Baskerville Old Face" pitchFamily="18" charset="0"/>
              </a:rPr>
              <a:t>Nominální hodnota </a:t>
            </a:r>
            <a:r>
              <a:rPr lang="cs-CZ" i="1" dirty="0" smtClean="0">
                <a:latin typeface="Baskerville Old Face" pitchFamily="18" charset="0"/>
              </a:rPr>
              <a:t> - je hodnota, kterou cenný papír představuje.</a:t>
            </a:r>
            <a:endParaRPr lang="cs-CZ" b="1" i="1" u="sng" dirty="0" smtClean="0">
              <a:latin typeface="Baskerville Old Face" pitchFamily="18" charset="0"/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311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Cenné papíry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2204864"/>
            <a:ext cx="6196405" cy="3603812"/>
          </a:xfrm>
        </p:spPr>
        <p:txBody>
          <a:bodyPr/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		Šeky</a:t>
            </a: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Jsou cenné papíry, kterými lze platit. Pokud šek předložíme v bance, obdržíme za něj hotové peníze. Můžeme jím i platit.</a:t>
            </a: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Šek k zúčtování slouží k převodu peněz na účet.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28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Cenné papíry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2204864"/>
            <a:ext cx="6196405" cy="3603812"/>
          </a:xfrm>
        </p:spPr>
        <p:txBody>
          <a:bodyPr/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		Směnky</a:t>
            </a: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Jsou cenné papíry, které potvrzují určitý dluh. Směnky mohou být převáděny na jiné majitele. Původní majitel tak může směnku použít k placení. Místo hotových peněz předá směnku a zároveň na druhé straně směnky uvede rubopis. 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63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Cenné papíry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2204864"/>
            <a:ext cx="6196405" cy="3603812"/>
          </a:xfrm>
        </p:spPr>
        <p:txBody>
          <a:bodyPr/>
          <a:lstStyle/>
          <a:p>
            <a:pPr marL="0" indent="0">
              <a:buNone/>
            </a:pPr>
            <a:r>
              <a:rPr lang="cs-CZ" sz="3200" i="1" dirty="0" smtClean="0">
                <a:solidFill>
                  <a:srgbClr val="00B0F0"/>
                </a:solidFill>
                <a:latin typeface="Baskerville Old Face" pitchFamily="18" charset="0"/>
              </a:rPr>
              <a:t>Směnka: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28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26</TotalTime>
  <Words>140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Prezentace aplikace PowerPoint</vt:lpstr>
      <vt:lpstr>Anotace</vt:lpstr>
      <vt:lpstr>Cenné papíry</vt:lpstr>
      <vt:lpstr>Cenné papíry</vt:lpstr>
      <vt:lpstr>Cenné papíry</vt:lpstr>
      <vt:lpstr>Cenné papíry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2013-08-20T18:52:45Z</dcterms:created>
  <dcterms:modified xsi:type="dcterms:W3CDTF">2013-09-11T12:35:05Z</dcterms:modified>
</cp:coreProperties>
</file>