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5F1A3AE-EBA3-4601-BBA8-200FB6F574D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BE10EA3-C905-46D1-A9E4-46139DA884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956065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VY_62_IVOVACE_2202_ANUITNÍ P.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Anuitní platba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22.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97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sz="2800" i="1" dirty="0" smtClean="0">
                <a:latin typeface="Baskerville Old Face" pitchFamily="18" charset="0"/>
              </a:rPr>
              <a:t>Prezentace je </a:t>
            </a:r>
            <a:r>
              <a:rPr lang="cs-CZ" sz="2800" i="1" dirty="0">
                <a:latin typeface="Baskerville Old Face" pitchFamily="18" charset="0"/>
              </a:rPr>
              <a:t>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Anuitní platba.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se tím co znamená anuitní platba a jak se s ní pracuje.</a:t>
            </a:r>
            <a:endParaRPr lang="cs-CZ" sz="2800" dirty="0" smtClean="0">
              <a:latin typeface="Baskerville Old Face" pitchFamily="18" charset="0"/>
            </a:endParaRP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83003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3200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200" i="1" dirty="0" smtClean="0">
                <a:latin typeface="Baskerville Old Face" pitchFamily="18" charset="0"/>
              </a:rPr>
              <a:t>Anuitou rozumíme pravidelnou částku, kterou si buď ukládáme, nebo splácíme. Tento způsob je jeden z nejobvyklejších splácení.</a:t>
            </a:r>
            <a:endParaRPr lang="cs-CZ" sz="3200" i="1" dirty="0"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Anuitní platba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96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>
                <a:latin typeface="Baskerville Old Face" pitchFamily="18" charset="0"/>
              </a:rPr>
              <a:t>Příklad: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Maminka  začala pravidelně každý měsíc ukládat 500Kč při úrokové 2%. Chce spořit 4 roky. 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Do výpočtu už je zahrnut 15% úrok z daně. Tedy budeme počítat s úrokem 1,7%.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Protože je výpočet komplikovaný  ukážeme si jak se dá spočítat kolik maminka  za 4 roky naspoří. Pomocí finanční kalkulačky na </a:t>
            </a:r>
            <a:r>
              <a:rPr lang="cs-CZ" sz="2800" i="1" u="sng" dirty="0" smtClean="0">
                <a:solidFill>
                  <a:srgbClr val="FF0000"/>
                </a:solidFill>
                <a:latin typeface="Baskerville Old Face" pitchFamily="18" charset="0"/>
              </a:rPr>
              <a:t>www.finance.cz</a:t>
            </a:r>
            <a:r>
              <a:rPr lang="cs-CZ" sz="2800" i="1" dirty="0" smtClean="0">
                <a:solidFill>
                  <a:srgbClr val="FF0000"/>
                </a:solidFill>
                <a:latin typeface="Baskerville Old Face" pitchFamily="18" charset="0"/>
              </a:rPr>
              <a:t> </a:t>
            </a:r>
            <a:endParaRPr lang="cs-CZ" sz="28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Anuitní platba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97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63243" y="2155996"/>
            <a:ext cx="7745505" cy="422533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smtClean="0">
                <a:latin typeface="Baskerville Old Face" pitchFamily="18" charset="0"/>
              </a:rPr>
              <a:t>Maminka </a:t>
            </a:r>
            <a:r>
              <a:rPr lang="cs-CZ" i="1" dirty="0" smtClean="0">
                <a:latin typeface="Baskerville Old Face" pitchFamily="18" charset="0"/>
              </a:rPr>
              <a:t>naspoří 24 851 Kč.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Anuitní platba</a:t>
            </a:r>
            <a:endParaRPr lang="cs-CZ" i="1" dirty="0">
              <a:latin typeface="Baskerville Old Face" pitchFamily="18" charset="0"/>
            </a:endParaRPr>
          </a:p>
        </p:txBody>
      </p:sp>
      <p:pic>
        <p:nvPicPr>
          <p:cNvPr id="6" name="obrázek 1"/>
          <p:cNvPicPr/>
          <p:nvPr/>
        </p:nvPicPr>
        <p:blipFill>
          <a:blip r:embed="rId2" cstate="print"/>
          <a:srcRect l="15372" t="36014" r="41620" b="21616"/>
          <a:stretch>
            <a:fillRect/>
          </a:stretch>
        </p:blipFill>
        <p:spPr bwMode="auto">
          <a:xfrm>
            <a:off x="2200672" y="2330477"/>
            <a:ext cx="4536504" cy="30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1397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997839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 smtClean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74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23</TotalTime>
  <Words>182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Tvrdý obal</vt:lpstr>
      <vt:lpstr>Prezentace aplikace PowerPoint</vt:lpstr>
      <vt:lpstr>Anotace</vt:lpstr>
      <vt:lpstr>Anuitní platba</vt:lpstr>
      <vt:lpstr>Anuitní platba</vt:lpstr>
      <vt:lpstr>Anuitní platba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8</cp:revision>
  <dcterms:created xsi:type="dcterms:W3CDTF">2013-08-27T12:49:19Z</dcterms:created>
  <dcterms:modified xsi:type="dcterms:W3CDTF">2013-11-14T09:49:54Z</dcterms:modified>
</cp:coreProperties>
</file>