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283361FD-E9D9-4BB4-803A-F91EE2B5C76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68DA0F-BADB-41B0-89CA-C6F9BD2BB803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83361FD-E9D9-4BB4-803A-F91EE2B5C76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A68DA0F-BADB-41B0-89CA-C6F9BD2BB803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61FD-E9D9-4BB4-803A-F91EE2B5C76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68DA0F-BADB-41B0-89CA-C6F9BD2BB803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283361FD-E9D9-4BB4-803A-F91EE2B5C76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A68DA0F-BADB-41B0-89CA-C6F9BD2BB803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283361FD-E9D9-4BB4-803A-F91EE2B5C76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A68DA0F-BADB-41B0-89CA-C6F9BD2BB803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61FD-E9D9-4BB4-803A-F91EE2B5C76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68DA0F-BADB-41B0-89CA-C6F9BD2BB80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61FD-E9D9-4BB4-803A-F91EE2B5C76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68DA0F-BADB-41B0-89CA-C6F9BD2BB8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283361FD-E9D9-4BB4-803A-F91EE2B5C76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A68DA0F-BADB-41B0-89CA-C6F9BD2BB80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283361FD-E9D9-4BB4-803A-F91EE2B5C76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9A68DA0F-BADB-41B0-89CA-C6F9BD2BB803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61FD-E9D9-4BB4-803A-F91EE2B5C76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8DA0F-BADB-41B0-89CA-C6F9BD2BB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61FD-E9D9-4BB4-803A-F91EE2B5C76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8DA0F-BADB-41B0-89CA-C6F9BD2BB80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283361FD-E9D9-4BB4-803A-F91EE2B5C76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9A68DA0F-BADB-41B0-89CA-C6F9BD2BB803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2856467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VY_62_INOVACE_2101_VEŘEJNÉ FIN.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VEŘEJNÉ FINANCE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27. 5.2013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5. 6.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951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</a:t>
            </a:r>
            <a:r>
              <a:rPr lang="cs-CZ" sz="2800" i="1" dirty="0" smtClean="0">
                <a:latin typeface="Baskerville Old Face" pitchFamily="18" charset="0"/>
              </a:rPr>
              <a:t>okruh Veřejné finance, veřejné příjmy a výdaje.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jak stát hospodaří, kde se berou peníze se kterými zachází a za co peníze stát vynakládá. Bylo zajímavé sledovat reakce žáků, když zjišťovali kde všude stát peníze vybírá a jaké částky to jsou.</a:t>
            </a:r>
            <a:endParaRPr lang="cs-CZ" sz="2800" dirty="0" smtClean="0">
              <a:latin typeface="Baskerville Old Face" pitchFamily="18" charset="0"/>
            </a:endParaRPr>
          </a:p>
        </p:txBody>
      </p:sp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2514600" y="692696"/>
            <a:ext cx="4114800" cy="504056"/>
          </a:xfrm>
        </p:spPr>
        <p:txBody>
          <a:bodyPr/>
          <a:lstStyle/>
          <a:p>
            <a:r>
              <a:rPr lang="cs-CZ" dirty="0" smtClean="0"/>
              <a:t>Anotace</a:t>
            </a:r>
          </a:p>
        </p:txBody>
      </p:sp>
    </p:spTree>
    <p:extLst>
      <p:ext uri="{BB962C8B-B14F-4D97-AF65-F5344CB8AC3E}">
        <p14:creationId xmlns:p14="http://schemas.microsoft.com/office/powerpoint/2010/main" val="2134116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/>
              <a:t>Pro státní hospodářství platí podobná pravidla jako pro hospodaření rodin.</a:t>
            </a:r>
          </a:p>
          <a:p>
            <a:endParaRPr lang="cs-CZ" sz="3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VEŘEJNÉ FINANCE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46073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Bývají často zaměňovány se státním rozpočtem. Ale SR je pouze součástí veřejných financí.</a:t>
            </a:r>
          </a:p>
          <a:p>
            <a:endParaRPr lang="cs-CZ" sz="3600" dirty="0"/>
          </a:p>
          <a:p>
            <a:endParaRPr lang="cs-CZ" sz="3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VEŘEJNÉ FINANCE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01251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571500" indent="-571500">
              <a:buFont typeface="Wingdings" panose="05000000000000000000" pitchFamily="2" charset="2"/>
              <a:buChar char="q"/>
            </a:pPr>
            <a:r>
              <a:rPr lang="cs-CZ" sz="4000" dirty="0" smtClean="0"/>
              <a:t>Jsou rozdělovány podle principu:</a:t>
            </a:r>
          </a:p>
          <a:p>
            <a:r>
              <a:rPr lang="cs-CZ" sz="4000" u="sng" dirty="0" smtClean="0"/>
              <a:t>Nenávratnosti</a:t>
            </a:r>
          </a:p>
          <a:p>
            <a:r>
              <a:rPr lang="cs-CZ" sz="4000" dirty="0" smtClean="0"/>
              <a:t>Není konkrétní návratnost</a:t>
            </a:r>
          </a:p>
          <a:p>
            <a:r>
              <a:rPr lang="cs-CZ" sz="4000" dirty="0" smtClean="0"/>
              <a:t>(zaplatíme daně, ale nebudou nám konkrétně vráceny)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VEŘEJNÉ FINANCE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53137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571500" indent="-571500">
              <a:buFont typeface="Wingdings" panose="05000000000000000000" pitchFamily="2" charset="2"/>
              <a:buChar char="q"/>
            </a:pPr>
            <a:r>
              <a:rPr lang="cs-CZ" sz="4000" dirty="0" smtClean="0"/>
              <a:t>Jsou rozdělovány podle principu: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endParaRPr lang="cs-CZ" sz="4000" dirty="0" smtClean="0"/>
          </a:p>
          <a:p>
            <a:r>
              <a:rPr lang="cs-CZ" sz="4000" u="sng" dirty="0" err="1" smtClean="0"/>
              <a:t>Neekvivalence</a:t>
            </a:r>
            <a:endParaRPr lang="cs-CZ" sz="4000" u="sng" dirty="0" smtClean="0"/>
          </a:p>
          <a:p>
            <a:endParaRPr lang="cs-CZ" sz="4000" u="sng" dirty="0" smtClean="0"/>
          </a:p>
          <a:p>
            <a:r>
              <a:rPr lang="cs-CZ" sz="4000" dirty="0" smtClean="0"/>
              <a:t>Předem neznáme účel, na co budou daně použity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VEŘEJNÉ FINANCE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63874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571500" indent="-571500">
              <a:buFont typeface="Wingdings" panose="05000000000000000000" pitchFamily="2" charset="2"/>
              <a:buChar char="q"/>
            </a:pPr>
            <a:r>
              <a:rPr lang="cs-CZ" sz="4000" dirty="0" smtClean="0"/>
              <a:t>Jsou rozdělovány podle principu: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endParaRPr lang="cs-CZ" sz="4000" dirty="0" smtClean="0"/>
          </a:p>
          <a:p>
            <a:r>
              <a:rPr lang="cs-CZ" sz="4000" u="sng" dirty="0" smtClean="0"/>
              <a:t>Nedobrovolnosti</a:t>
            </a:r>
          </a:p>
          <a:p>
            <a:endParaRPr lang="cs-CZ" sz="4000" u="sng" dirty="0" smtClean="0"/>
          </a:p>
          <a:p>
            <a:r>
              <a:rPr lang="cs-CZ" sz="4000" dirty="0" smtClean="0"/>
              <a:t>Zákon nám nařizuje platit daně.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VEŘEJNÉ FINANCE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5598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pPr marL="571500" indent="-571500">
              <a:buFont typeface="Wingdings" panose="05000000000000000000" pitchFamily="2" charset="2"/>
              <a:buChar char="q"/>
            </a:pPr>
            <a:r>
              <a:rPr lang="cs-CZ" sz="4400" u="sng" dirty="0" smtClean="0"/>
              <a:t>Funkce veřejných financí</a:t>
            </a:r>
          </a:p>
          <a:p>
            <a:pPr marL="571500" indent="-571500">
              <a:buFontTx/>
              <a:buChar char="-"/>
            </a:pPr>
            <a:r>
              <a:rPr lang="cs-CZ" sz="4000" dirty="0" smtClean="0"/>
              <a:t>O VF se rozhoduje na vládní úrovni</a:t>
            </a:r>
            <a:endParaRPr lang="cs-CZ" sz="4400" dirty="0"/>
          </a:p>
          <a:p>
            <a:pPr marL="571500" indent="-571500">
              <a:buFontTx/>
              <a:buChar char="-"/>
            </a:pPr>
            <a:r>
              <a:rPr lang="cs-CZ" sz="4400" dirty="0" smtClean="0"/>
              <a:t>Společnost společně řeší otázku jak spravedlivě rozdělit finanční zdroje (důchody, sociální dávky)</a:t>
            </a:r>
          </a:p>
          <a:p>
            <a:pPr marL="571500" indent="-571500">
              <a:buFontTx/>
              <a:buChar char="-"/>
            </a:pPr>
            <a:r>
              <a:rPr lang="cs-CZ" sz="4400" dirty="0" smtClean="0"/>
              <a:t>VF mají zajistit ekonomický růst, zaměstnanost, veřejné zdravotnictví atd.</a:t>
            </a:r>
            <a:endParaRPr lang="cs-CZ" sz="4000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VEŘEJNÉ FINANCE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35718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pPr marL="571500" indent="-571500">
              <a:buFont typeface="Wingdings" panose="05000000000000000000" pitchFamily="2" charset="2"/>
              <a:buChar char="q"/>
            </a:pPr>
            <a:r>
              <a:rPr lang="cs-CZ" sz="4400" u="sng" dirty="0" smtClean="0"/>
              <a:t>Co vše patří do veřejných financí??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endParaRPr lang="cs-CZ" sz="4400" u="sng" dirty="0" smtClean="0"/>
          </a:p>
          <a:p>
            <a:r>
              <a:rPr lang="cs-CZ" sz="4400" dirty="0" smtClean="0"/>
              <a:t>- </a:t>
            </a:r>
            <a:r>
              <a:rPr lang="cs-CZ" sz="4400" dirty="0" smtClean="0">
                <a:solidFill>
                  <a:srgbClr val="FF0000"/>
                </a:solidFill>
              </a:rPr>
              <a:t>Státní rozpočet</a:t>
            </a:r>
            <a:r>
              <a:rPr lang="cs-CZ" sz="4400" dirty="0" smtClean="0"/>
              <a:t> – stát vybírá od subjektů peníze formou daní, cel a sociálních pojištění během jednoho roku.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VEŘEJNÉ FINANCE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44020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571500" indent="-571500">
              <a:buFont typeface="Wingdings" panose="05000000000000000000" pitchFamily="2" charset="2"/>
              <a:buChar char="q"/>
            </a:pPr>
            <a:r>
              <a:rPr lang="cs-CZ" sz="4400" u="sng" dirty="0" smtClean="0"/>
              <a:t>Co vše patří do veřejných financí??</a:t>
            </a:r>
          </a:p>
          <a:p>
            <a:r>
              <a:rPr lang="cs-CZ" sz="4400" dirty="0" smtClean="0"/>
              <a:t>- </a:t>
            </a:r>
            <a:r>
              <a:rPr lang="cs-CZ" sz="4400" dirty="0" smtClean="0">
                <a:solidFill>
                  <a:srgbClr val="FF0000"/>
                </a:solidFill>
              </a:rPr>
              <a:t>Rozpočty obcí a krajů</a:t>
            </a:r>
            <a:r>
              <a:rPr lang="cs-CZ" sz="4400" dirty="0" smtClean="0"/>
              <a:t> – část daní zůstává v rozpočtu obcí a krajů. O jejich výdajích rozhodují zastupitelé podle potřebnosti v daném regionu.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VEŘEJNÉ FINANCE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1227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pPr marL="571500" indent="-571500">
              <a:buFont typeface="Wingdings" panose="05000000000000000000" pitchFamily="2" charset="2"/>
              <a:buChar char="q"/>
            </a:pPr>
            <a:r>
              <a:rPr lang="cs-CZ" sz="4400" u="sng" dirty="0" smtClean="0"/>
              <a:t>Co vše patří do veřejných financí??</a:t>
            </a:r>
          </a:p>
          <a:p>
            <a:r>
              <a:rPr lang="cs-CZ" sz="4400" dirty="0" smtClean="0"/>
              <a:t>- </a:t>
            </a:r>
            <a:r>
              <a:rPr lang="cs-CZ" sz="4400" dirty="0" smtClean="0">
                <a:solidFill>
                  <a:srgbClr val="FF0000"/>
                </a:solidFill>
              </a:rPr>
              <a:t>Speciální fondy </a:t>
            </a:r>
            <a:r>
              <a:rPr lang="cs-CZ" sz="4400" dirty="0" smtClean="0"/>
              <a:t>– jsou to účelové fondy, které hospodaří s veřejnými financemi (Státní fond životního prostředí, Státní fond rozvoje bydlení)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VEŘEJNÉ FINANCE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540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571500" indent="-571500">
              <a:buFont typeface="Wingdings" panose="05000000000000000000" pitchFamily="2" charset="2"/>
              <a:buChar char="q"/>
            </a:pPr>
            <a:r>
              <a:rPr lang="cs-CZ" sz="4400" u="sng" dirty="0" smtClean="0"/>
              <a:t>Co vše patří do veřejných financí??</a:t>
            </a:r>
          </a:p>
          <a:p>
            <a:r>
              <a:rPr lang="cs-CZ" sz="4400" dirty="0" smtClean="0"/>
              <a:t>- </a:t>
            </a:r>
            <a:r>
              <a:rPr lang="cs-CZ" sz="4400" dirty="0" smtClean="0">
                <a:solidFill>
                  <a:srgbClr val="FF0000"/>
                </a:solidFill>
              </a:rPr>
              <a:t>Finance státních podniků </a:t>
            </a:r>
            <a:r>
              <a:rPr lang="cs-CZ" sz="4400" dirty="0" smtClean="0"/>
              <a:t>– stát do státních podniků poskytuje veřejné finance (ČD, Lesy ČR)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VEŘEJNÉ FINANCE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118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STRECKOVÁ, Yvonne – MALÝ, Ivan a kol. Veřejná ekonomie pro školu i praxi. Praha : </a:t>
            </a:r>
            <a:r>
              <a:rPr lang="cs-CZ" sz="2800" dirty="0" err="1"/>
              <a:t>Computer</a:t>
            </a:r>
            <a:r>
              <a:rPr lang="cs-CZ" sz="2800" dirty="0"/>
              <a:t> </a:t>
            </a:r>
            <a:r>
              <a:rPr lang="cs-CZ" sz="2800" dirty="0" err="1"/>
              <a:t>Press</a:t>
            </a:r>
            <a:r>
              <a:rPr lang="cs-CZ" sz="2800" dirty="0"/>
              <a:t>, 1998. ISBN 80-7226-112-6.</a:t>
            </a:r>
          </a:p>
          <a:p>
            <a:endParaRPr lang="cs-CZ" sz="2800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VEŘEJNÉ FINANCE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49615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55</TotalTime>
  <Words>391</Words>
  <Application>Microsoft Office PowerPoint</Application>
  <PresentationFormat>Předvádění na obrazovce (4:3)</PresentationFormat>
  <Paragraphs>52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BlackTie</vt:lpstr>
      <vt:lpstr>Prezentace aplikace PowerPoint</vt:lpstr>
      <vt:lpstr>Anotace</vt:lpstr>
      <vt:lpstr>VEŘEJNÉ FINANCE</vt:lpstr>
      <vt:lpstr>VEŘEJNÉ FINANCE</vt:lpstr>
      <vt:lpstr>VEŘEJNÉ FINANCE</vt:lpstr>
      <vt:lpstr>VEŘEJNÉ FINANCE</vt:lpstr>
      <vt:lpstr>VEŘEJNÉ FINANCE</vt:lpstr>
      <vt:lpstr>VEŘEJNÉ FINANCE</vt:lpstr>
      <vt:lpstr>VEŘEJNÉ FINANCE</vt:lpstr>
      <vt:lpstr>VEŘEJNÉ FINANCE</vt:lpstr>
      <vt:lpstr>VEŘEJNÉ FINANCE</vt:lpstr>
      <vt:lpstr>VEŘEJNÉ FINANCE</vt:lpstr>
      <vt:lpstr>VEŘEJNÉ FINANCE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9</cp:revision>
  <dcterms:created xsi:type="dcterms:W3CDTF">2013-10-27T21:18:16Z</dcterms:created>
  <dcterms:modified xsi:type="dcterms:W3CDTF">2013-11-14T10:19:19Z</dcterms:modified>
</cp:coreProperties>
</file>