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0" r:id="rId5"/>
    <p:sldId id="259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39" autoAdjust="0"/>
    <p:restoredTop sz="94660"/>
  </p:normalViewPr>
  <p:slideViewPr>
    <p:cSldViewPr>
      <p:cViewPr varScale="1">
        <p:scale>
          <a:sx n="65" d="100"/>
          <a:sy n="65" d="100"/>
        </p:scale>
        <p:origin x="-154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9394CAE-722F-4354-9811-0478C26EEA31}" type="datetimeFigureOut">
              <a:rPr lang="cs-CZ" smtClean="0"/>
              <a:t>20.11.2013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5B653C82-83F9-4BD2-AAE0-94E5D1B82B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97580869"/>
              </p:ext>
            </p:extLst>
          </p:nvPr>
        </p:nvGraphicFramePr>
        <p:xfrm>
          <a:off x="571500" y="428625"/>
          <a:ext cx="7929564" cy="4206816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VY_62_INOVACE_2101_GLOBÁLNÍ E.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GLOBÁLNÍ EKONOMIKA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27. 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3</a:t>
                      </a:r>
                      <a:r>
                        <a:rPr kumimoji="0" lang="cs-CZ" sz="2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2013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ověření: 22. 5.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3946061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</a:t>
            </a:r>
            <a:r>
              <a:rPr lang="cs-CZ" sz="2800" i="1" dirty="0" smtClean="0">
                <a:latin typeface="Baskerville Old Face" pitchFamily="18" charset="0"/>
              </a:rPr>
              <a:t>okruh Globální ekonomika.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ukázat žákům jak moc souvisí globální ekonomika s naší českou ekonomikou. Jak prorůstá světové hospodářství, vývoj technologií a dalších odvětví do našich životů.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26452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/>
              <a:t>Globalizace je proces propojování národních ekonomik a růst jejich vzájemné závislosti v celosvětovém měřítku.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/>
              <a:t>Navzájem se propojují trhy se zbožím, službami a kapitálem.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i="1" dirty="0" smtClean="0"/>
              <a:t>Velice rychlé šíření technologií.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954275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 smtClean="0"/>
              <a:t>Co propojuje národní ekonomiky???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Je to mezinárodní obchod se zbožím a 	službami.</a:t>
            </a:r>
          </a:p>
          <a:p>
            <a:pPr marL="0" indent="0">
              <a:buNone/>
            </a:pPr>
            <a:r>
              <a:rPr lang="cs-CZ" i="1" dirty="0"/>
              <a:t>	</a:t>
            </a:r>
            <a:endParaRPr lang="cs-CZ" i="1" dirty="0" smtClean="0"/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Mezinárodní pohyb kapitálu.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Mezinárodní pohyb pracovních sil.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Vznik mezinárodních a nadnárodních 	korporací.</a:t>
            </a:r>
            <a:endParaRPr lang="cs-CZ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6742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sz="28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2800" b="1" i="1" dirty="0" err="1" smtClean="0"/>
              <a:t>Globalizece</a:t>
            </a:r>
            <a:r>
              <a:rPr lang="cs-CZ" sz="2800" b="1" i="1" dirty="0" smtClean="0"/>
              <a:t> světového hospodářství vede: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K propojení národních ekonomik v jeden 	celek. Národní ekonomiky jsou těsně  	propojeny a svázány.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( Hypoteční krize v USA, vyvolá 	celosvětovou krizi ekonomik).</a:t>
            </a:r>
          </a:p>
          <a:p>
            <a:pPr marL="0" indent="0">
              <a:buNone/>
            </a:pPr>
            <a:r>
              <a:rPr lang="cs-CZ" i="1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3724894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sz="2800" b="1" i="1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sz="2800" b="1" i="1" dirty="0" smtClean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i="1" dirty="0" smtClean="0"/>
              <a:t>Co si představuješ ty pod pojmem globalizace????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3200" i="1" dirty="0"/>
          </a:p>
          <a:p>
            <a:pPr>
              <a:buFont typeface="Wingdings" panose="05000000000000000000" pitchFamily="2" charset="2"/>
              <a:buChar char="Ø"/>
            </a:pPr>
            <a:r>
              <a:rPr lang="cs-CZ" sz="3200" i="1" dirty="0" smtClean="0"/>
              <a:t>Kam globalizace konkrétně směřuje???</a:t>
            </a:r>
          </a:p>
          <a:p>
            <a:pPr>
              <a:buFont typeface="Wingdings" panose="05000000000000000000" pitchFamily="2" charset="2"/>
              <a:buChar char="Ø"/>
            </a:pPr>
            <a:endParaRPr lang="cs-CZ" sz="2800" i="1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92109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i="1" dirty="0" smtClean="0"/>
              <a:t>Co bude podle tebe hlavním motorem globalizace???? </a:t>
            </a:r>
            <a:endParaRPr lang="cs-CZ" sz="3200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i="1" dirty="0" smtClean="0"/>
              <a:t>Nové a velice rychlé transportní 	možnosti.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Nové komunikační a informační 	technologie.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892902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i="1" dirty="0" smtClean="0"/>
              <a:t>Jaké sféry života globalizace zasahuje???</a:t>
            </a:r>
            <a:endParaRPr lang="cs-CZ" sz="3200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3200" i="1" dirty="0" smtClean="0"/>
              <a:t>Ekonomickou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Politickou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Kulturní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Společenskou</a:t>
            </a:r>
          </a:p>
          <a:p>
            <a:pPr marL="0" indent="0">
              <a:buNone/>
            </a:pPr>
            <a:endParaRPr lang="cs-CZ" i="1" dirty="0"/>
          </a:p>
          <a:p>
            <a:pPr marL="0" indent="0">
              <a:buNone/>
            </a:pPr>
            <a:r>
              <a:rPr lang="cs-CZ" i="1" dirty="0" smtClean="0"/>
              <a:t>	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6597550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i="1" dirty="0" smtClean="0"/>
              <a:t>Dokážeš popsat </a:t>
            </a:r>
            <a:r>
              <a:rPr lang="cs-CZ" sz="3200" i="1" dirty="0" smtClean="0">
                <a:solidFill>
                  <a:srgbClr val="FF0000"/>
                </a:solidFill>
              </a:rPr>
              <a:t>kladné</a:t>
            </a:r>
            <a:r>
              <a:rPr lang="cs-CZ" sz="3200" i="1" dirty="0" smtClean="0"/>
              <a:t> důsledky Globalizace????</a:t>
            </a:r>
            <a:endParaRPr lang="cs-CZ" sz="3200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3200" i="1" dirty="0" smtClean="0"/>
              <a:t>Rychlé šíření pokroku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Nových informací</a:t>
            </a:r>
            <a:endParaRPr lang="cs-CZ" sz="3200" i="1" dirty="0"/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Moderních technologií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Rozvoj mezinárodního obchodu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Růst životní úrovně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Vznik nových pracovních 	příležitostí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7377877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7239000" cy="4846320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cs-CZ" sz="3200" i="1" dirty="0" smtClean="0"/>
              <a:t>Dokážeš popsat </a:t>
            </a:r>
            <a:r>
              <a:rPr lang="cs-CZ" sz="3200" i="1" dirty="0" smtClean="0">
                <a:solidFill>
                  <a:srgbClr val="FF0000"/>
                </a:solidFill>
              </a:rPr>
              <a:t>záporné</a:t>
            </a:r>
            <a:r>
              <a:rPr lang="cs-CZ" sz="3200" i="1" dirty="0" smtClean="0"/>
              <a:t> důsledky Globalizace????</a:t>
            </a:r>
            <a:endParaRPr lang="cs-CZ" sz="3200" i="1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sz="3200" i="1" dirty="0" smtClean="0"/>
              <a:t>Rychlé šíření ekonomických krizí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Růst kriminality (drogy, obchod s 	lidmi)</a:t>
            </a:r>
            <a:endParaRPr lang="cs-CZ" sz="3200" i="1" dirty="0"/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Prohloubení rozdílů ekonomik mezi 	jednotlivými zeměmi</a:t>
            </a:r>
          </a:p>
          <a:p>
            <a:pPr marL="0" indent="0">
              <a:buNone/>
            </a:pPr>
            <a:r>
              <a:rPr lang="cs-CZ" sz="3200" i="1" dirty="0"/>
              <a:t>	</a:t>
            </a:r>
            <a:r>
              <a:rPr lang="cs-CZ" sz="3200" i="1" dirty="0" smtClean="0"/>
              <a:t>Šíření terorismu</a:t>
            </a:r>
          </a:p>
          <a:p>
            <a:pPr marL="0" indent="0">
              <a:buNone/>
            </a:pPr>
            <a:r>
              <a:rPr lang="cs-CZ" sz="3200" i="1" dirty="0" smtClean="0"/>
              <a:t>	Ničení životního prostředí</a:t>
            </a:r>
          </a:p>
          <a:p>
            <a:pPr marL="0" indent="0">
              <a:buNone/>
            </a:pPr>
            <a:endParaRPr lang="cs-CZ" sz="3200" i="1" dirty="0"/>
          </a:p>
          <a:p>
            <a:pPr marL="0" indent="0">
              <a:buNone/>
            </a:pPr>
            <a:endParaRPr lang="cs-CZ" sz="3200" i="1" dirty="0" smtClean="0"/>
          </a:p>
          <a:p>
            <a:pPr marL="0" indent="0">
              <a:buNone/>
            </a:pPr>
            <a:endParaRPr lang="cs-CZ" sz="3200" i="1" dirty="0" smtClean="0"/>
          </a:p>
        </p:txBody>
      </p:sp>
    </p:spTree>
    <p:extLst>
      <p:ext uri="{BB962C8B-B14F-4D97-AF65-F5344CB8AC3E}">
        <p14:creationId xmlns:p14="http://schemas.microsoft.com/office/powerpoint/2010/main" val="1272399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Globální ekonomika - globalizace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altLang="cs-CZ" sz="2800" i="1" dirty="0" smtClean="0"/>
              <a:t>VLČEK</a:t>
            </a:r>
            <a:r>
              <a:rPr lang="cs-CZ" altLang="cs-CZ" sz="2800" i="1" dirty="0"/>
              <a:t>, Josef a kol. Ekonomie pro neekonomy. Praha : </a:t>
            </a:r>
            <a:r>
              <a:rPr lang="cs-CZ" altLang="cs-CZ" sz="2800" i="1" dirty="0" err="1"/>
              <a:t>Codex</a:t>
            </a:r>
            <a:r>
              <a:rPr lang="cs-CZ" altLang="cs-CZ" sz="2800" i="1" dirty="0"/>
              <a:t> Bohemia, 1998. </a:t>
            </a:r>
            <a:br>
              <a:rPr lang="cs-CZ" altLang="cs-CZ" sz="2800" i="1" dirty="0"/>
            </a:br>
            <a:r>
              <a:rPr lang="cs-CZ" altLang="cs-CZ" sz="2800" i="1" dirty="0"/>
              <a:t>ISBN 80-85963-66-3.</a:t>
            </a:r>
          </a:p>
          <a:p>
            <a:pPr marL="0" indent="0">
              <a:buNone/>
            </a:pPr>
            <a:r>
              <a:rPr lang="cs-CZ" sz="2800" i="1" dirty="0"/>
              <a:t>	</a:t>
            </a:r>
            <a:endParaRPr lang="cs-CZ" sz="2400" i="1" dirty="0"/>
          </a:p>
        </p:txBody>
      </p:sp>
    </p:spTree>
    <p:extLst>
      <p:ext uri="{BB962C8B-B14F-4D97-AF65-F5344CB8AC3E}">
        <p14:creationId xmlns:p14="http://schemas.microsoft.com/office/powerpoint/2010/main" val="24071300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46</TotalTime>
  <Words>233</Words>
  <Application>Microsoft Office PowerPoint</Application>
  <PresentationFormat>Předvádění na obrazovce (4:3)</PresentationFormat>
  <Paragraphs>75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Bohatý</vt:lpstr>
      <vt:lpstr>Prezentace aplikace PowerPoint</vt:lpstr>
      <vt:lpstr>Anotace</vt:lpstr>
      <vt:lpstr>Globální ekonomika - globalizace</vt:lpstr>
      <vt:lpstr>Globální ekonomika - globalizace</vt:lpstr>
      <vt:lpstr>Globální ekonomika - globalizace</vt:lpstr>
      <vt:lpstr>Globální ekonomika - globalizace</vt:lpstr>
      <vt:lpstr>Globální ekonomika - globalizace</vt:lpstr>
      <vt:lpstr>Globální ekonomika - globalizace</vt:lpstr>
      <vt:lpstr>Globální ekonomika - globalizace</vt:lpstr>
      <vt:lpstr>Globální ekonomika - globalizace</vt:lpstr>
      <vt:lpstr>Globální ekonomika - globalizace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9</cp:revision>
  <dcterms:created xsi:type="dcterms:W3CDTF">2013-10-27T21:30:48Z</dcterms:created>
  <dcterms:modified xsi:type="dcterms:W3CDTF">2013-11-20T14:12:36Z</dcterms:modified>
</cp:coreProperties>
</file>