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986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771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556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514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097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725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872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18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70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022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207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3FFAE-7D6C-42FF-9D90-3F0424AAA1EB}" type="datetimeFigureOut">
              <a:rPr lang="cs-CZ" smtClean="0"/>
              <a:t>14. 10. 2013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00A78-A7D5-46E9-9D48-CECFEFA51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355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2837555"/>
              </p:ext>
            </p:extLst>
          </p:nvPr>
        </p:nvGraphicFramePr>
        <p:xfrm>
          <a:off x="1622425" y="128588"/>
          <a:ext cx="5821363" cy="6529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Dokument" r:id="rId3" imgW="5902889" imgH="6641416" progId="Word.Document.12">
                  <p:embed/>
                </p:oleObj>
              </mc:Choice>
              <mc:Fallback>
                <p:oleObj name="Dokument" r:id="rId3" imgW="5902889" imgH="664141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22425" y="128588"/>
                        <a:ext cx="5821363" cy="65293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2645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u="sng" dirty="0" smtClean="0"/>
              <a:t>Geologické </a:t>
            </a:r>
            <a:r>
              <a:rPr lang="cs-CZ" sz="4900" b="1" u="sng" dirty="0" smtClean="0"/>
              <a:t>vědy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/po výkladu zapiš </a:t>
            </a:r>
            <a:r>
              <a:rPr lang="cs-CZ" dirty="0" smtClean="0"/>
              <a:t>do sešitu/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052831"/>
            <a:ext cx="9144000" cy="5804666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MINERALOGIE – nauka o nerostech/minerálech/</a:t>
            </a:r>
          </a:p>
          <a:p>
            <a:r>
              <a:rPr lang="cs-CZ" dirty="0" smtClean="0"/>
              <a:t>LOŽISKOVÁ GEOLOGIE – zabývá se vyhledáváním a využitím ložisek nerostných surovin</a:t>
            </a:r>
          </a:p>
          <a:p>
            <a:r>
              <a:rPr lang="cs-CZ" dirty="0" smtClean="0"/>
              <a:t>PETROLOGIE  - nauka o horninách</a:t>
            </a:r>
          </a:p>
          <a:p>
            <a:r>
              <a:rPr lang="cs-CZ" dirty="0" smtClean="0"/>
              <a:t>GEOLOGIE – nauka o dějích v zemském tělese</a:t>
            </a:r>
          </a:p>
          <a:p>
            <a:r>
              <a:rPr lang="cs-CZ" dirty="0" smtClean="0"/>
              <a:t>PALEONTOLOGIE – nauka o zkamenělinách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720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568952" cy="5472608"/>
          </a:xfrm>
        </p:spPr>
        <p:txBody>
          <a:bodyPr>
            <a:normAutofit/>
          </a:bodyPr>
          <a:lstStyle/>
          <a:p>
            <a:r>
              <a:rPr lang="cs-CZ" dirty="0" smtClean="0"/>
              <a:t>FYZICKÁ GEOGRAFIE – studuje současný zemský povrch s přihlédnutím ke geologickým procesům</a:t>
            </a:r>
          </a:p>
          <a:p>
            <a:r>
              <a:rPr lang="cs-CZ" dirty="0" smtClean="0"/>
              <a:t>GEOCHEMIE – nauka o rozmístění a chování chemických prvků na Zemi</a:t>
            </a:r>
          </a:p>
          <a:p>
            <a:r>
              <a:rPr lang="cs-CZ" dirty="0" smtClean="0"/>
              <a:t>HYDROGEOLOGIE – nauka o koloběhu vody, vyhledávání pramenů a ochraně vody</a:t>
            </a:r>
          </a:p>
          <a:p>
            <a:r>
              <a:rPr lang="cs-CZ" dirty="0" smtClean="0"/>
              <a:t>INŽENÝRSKÁ GEOLOGIE – zjišťuje a vyhodnocuje geologické podmínky v místech zakládání staveb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171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Zamysli se a doplň si do cvičného sešitu</a:t>
            </a:r>
            <a:r>
              <a:rPr lang="cs-CZ" b="1" dirty="0" smtClean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/</a:t>
            </a:r>
            <a:r>
              <a:rPr lang="cs-CZ" sz="3600" i="1" dirty="0" smtClean="0"/>
              <a:t>Žáci pracují do cvičného sešitu, mohou na tabuli použít program </a:t>
            </a:r>
            <a:r>
              <a:rPr lang="cs-CZ" sz="3600" i="1" dirty="0" err="1" smtClean="0"/>
              <a:t>ActivInspire</a:t>
            </a:r>
            <a:r>
              <a:rPr lang="cs-CZ" sz="3600" i="1" dirty="0" smtClean="0"/>
              <a:t>./ 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5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Nauka, která studuje procesy v zemské kůře</a:t>
            </a:r>
            <a:r>
              <a:rPr lang="cs-CZ" dirty="0" smtClean="0"/>
              <a:t>………………………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Nauka, která zjišťuje vhodné geologické podmínky pro stavby…………………………….</a:t>
            </a:r>
          </a:p>
          <a:p>
            <a:pPr marL="0" indent="0">
              <a:buNone/>
            </a:pPr>
            <a:r>
              <a:rPr lang="cs-CZ" dirty="0" smtClean="0"/>
              <a:t>Nauka, která má velmi </a:t>
            </a:r>
            <a:r>
              <a:rPr lang="cs-CZ" dirty="0" smtClean="0"/>
              <a:t>blízko k biologii………………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Nauka o nerostech</a:t>
            </a:r>
            <a:r>
              <a:rPr lang="cs-CZ" dirty="0" smtClean="0"/>
              <a:t>……………………………………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Nauka o horninách…………………………………..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8045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Nauka, která studuje procesy v zemské </a:t>
            </a:r>
            <a:r>
              <a:rPr lang="cs-CZ" dirty="0" smtClean="0"/>
              <a:t>kůře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……GEOLOGIE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Nauka, která zjišťuje vhodné geologické podmínky pro </a:t>
            </a:r>
            <a:r>
              <a:rPr lang="cs-CZ" dirty="0" smtClean="0"/>
              <a:t>stavby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…..INŽENÝRSKÁ GEOLOGIE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Nauka, která má velmi blízko k </a:t>
            </a:r>
            <a:r>
              <a:rPr lang="cs-CZ" dirty="0" smtClean="0"/>
              <a:t>biologii</a:t>
            </a:r>
            <a:r>
              <a:rPr lang="cs-CZ" dirty="0" smtClean="0">
                <a:solidFill>
                  <a:srgbClr val="FF0000"/>
                </a:solidFill>
              </a:rPr>
              <a:t>…..PALEONTOLOGIE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Nauka o </a:t>
            </a:r>
            <a:r>
              <a:rPr lang="cs-CZ" dirty="0" smtClean="0"/>
              <a:t>nerostech</a:t>
            </a:r>
            <a:r>
              <a:rPr lang="cs-CZ" dirty="0" smtClean="0">
                <a:solidFill>
                  <a:srgbClr val="FF0000"/>
                </a:solidFill>
              </a:rPr>
              <a:t>…..MINERALOGIE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Nauka o </a:t>
            </a:r>
            <a:r>
              <a:rPr lang="cs-CZ" dirty="0" smtClean="0"/>
              <a:t>horninách</a:t>
            </a:r>
            <a:r>
              <a:rPr lang="cs-CZ" dirty="0" smtClean="0">
                <a:solidFill>
                  <a:srgbClr val="FF0000"/>
                </a:solidFill>
              </a:rPr>
              <a:t>…..PETROLOGIE</a:t>
            </a:r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262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Zdroje: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Učebnice</a:t>
            </a:r>
            <a:r>
              <a:rPr lang="cs-CZ" b="1" dirty="0" smtClean="0"/>
              <a:t>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ŠVECOVÁ</a:t>
            </a:r>
            <a:r>
              <a:rPr lang="cs-CZ" dirty="0"/>
              <a:t>, Milada a Dobroslav MATĚJKA. </a:t>
            </a:r>
            <a:r>
              <a:rPr lang="cs-CZ" i="1" dirty="0"/>
              <a:t>Přírodopis 9: učebnice : pro základní školy a víceletá gymnázia</a:t>
            </a:r>
            <a:r>
              <a:rPr lang="cs-CZ" dirty="0"/>
              <a:t>. 1. vyd. Plzeň: Fraus, 2007, 128 s. ISBN 978-807-2385-874.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62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213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Microsoft Word Document</vt:lpstr>
      <vt:lpstr>Prezentace aplikace PowerPoint</vt:lpstr>
      <vt:lpstr>Geologické vědy /po výkladu zapiš do sešitu/</vt:lpstr>
      <vt:lpstr>Prezentace aplikace PowerPoint</vt:lpstr>
      <vt:lpstr>Zamysli se a doplň si do cvičného sešitu: /Žáci pracují do cvičného sešitu, mohou na tabuli použít program ActivInspire./ 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19</cp:revision>
  <dcterms:created xsi:type="dcterms:W3CDTF">2013-08-01T11:03:12Z</dcterms:created>
  <dcterms:modified xsi:type="dcterms:W3CDTF">2013-10-14T09:39:11Z</dcterms:modified>
</cp:coreProperties>
</file>