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2742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740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819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1415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852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6738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2362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0457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3284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7258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4971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800B9-860E-421C-938F-73BFB9EAE476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2BE129-536D-42FE-B025-907C6DBC91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2910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8160075"/>
              </p:ext>
            </p:extLst>
          </p:nvPr>
        </p:nvGraphicFramePr>
        <p:xfrm>
          <a:off x="1609725" y="115888"/>
          <a:ext cx="5743575" cy="6465887"/>
        </p:xfrm>
        <a:graphic>
          <a:graphicData uri="http://schemas.openxmlformats.org/presentationml/2006/ole">
            <p:oleObj spid="_x0000_s1035" name="Dokument" r:id="rId3" imgW="5902889" imgH="6674949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828205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332827" cy="4896544"/>
          </a:xfrm>
        </p:spPr>
        <p:txBody>
          <a:bodyPr>
            <a:normAutofit fontScale="90000"/>
          </a:bodyPr>
          <a:lstStyle/>
          <a:p>
            <a:pPr algn="l"/>
            <a:r>
              <a:rPr lang="cs-CZ" sz="4900" b="1" dirty="0" smtClean="0"/>
              <a:t>DOPLŇOVAČKA</a:t>
            </a:r>
            <a:br>
              <a:rPr lang="cs-CZ" sz="4900" b="1" dirty="0" smtClean="0"/>
            </a:br>
            <a:r>
              <a:rPr lang="cs-CZ" dirty="0" smtClean="0"/>
              <a:t>vylušti tajenku doplňovačky (opakování </a:t>
            </a:r>
            <a:r>
              <a:rPr lang="cs-CZ" dirty="0"/>
              <a:t>z minulé </a:t>
            </a:r>
            <a:r>
              <a:rPr lang="cs-CZ" dirty="0" smtClean="0"/>
              <a:t>hodiny). </a:t>
            </a:r>
            <a:br>
              <a:rPr lang="cs-CZ" dirty="0" smtClean="0"/>
            </a:br>
            <a:r>
              <a:rPr lang="cs-CZ" i="1" dirty="0" smtClean="0"/>
              <a:t>Žáci </a:t>
            </a:r>
            <a:r>
              <a:rPr lang="cs-CZ" i="1" dirty="0"/>
              <a:t>pracují </a:t>
            </a:r>
            <a:r>
              <a:rPr lang="cs-CZ" i="1" dirty="0" smtClean="0"/>
              <a:t>do připraveného </a:t>
            </a:r>
            <a:r>
              <a:rPr lang="cs-CZ" i="1" dirty="0" err="1" smtClean="0"/>
              <a:t>pracov</a:t>
            </a:r>
            <a:r>
              <a:rPr lang="cs-CZ" i="1" dirty="0" smtClean="0"/>
              <a:t>-</a:t>
            </a:r>
            <a:r>
              <a:rPr lang="cs-CZ" i="1" dirty="0" err="1" smtClean="0"/>
              <a:t>ního</a:t>
            </a:r>
            <a:r>
              <a:rPr lang="cs-CZ" i="1" dirty="0" smtClean="0"/>
              <a:t> listu , </a:t>
            </a:r>
            <a:r>
              <a:rPr lang="cs-CZ" i="1" dirty="0"/>
              <a:t>výsledky </a:t>
            </a:r>
            <a:r>
              <a:rPr lang="cs-CZ" i="1" dirty="0" smtClean="0"/>
              <a:t>mohou vpisovat </a:t>
            </a:r>
            <a:r>
              <a:rPr lang="cs-CZ" i="1" dirty="0" smtClean="0"/>
              <a:t>  na </a:t>
            </a:r>
            <a:r>
              <a:rPr lang="cs-CZ" i="1" dirty="0"/>
              <a:t>tabuli pomocí programu </a:t>
            </a:r>
            <a:r>
              <a:rPr lang="cs-CZ" i="1" dirty="0" err="1"/>
              <a:t>AktivInspire</a:t>
            </a:r>
            <a:r>
              <a:rPr lang="cs-CZ" i="1" dirty="0"/>
              <a:t>.</a:t>
            </a:r>
            <a:br>
              <a:rPr lang="cs-CZ" i="1" dirty="0"/>
            </a:b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427271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712968" cy="633670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600" dirty="0">
                <a:ea typeface="Calibri"/>
                <a:cs typeface="Times New Roman"/>
              </a:rPr>
              <a:t> </a:t>
            </a: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Skluz půdy</a:t>
            </a:r>
            <a:endParaRPr lang="cs-CZ" sz="16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Seskupení paneláků</a:t>
            </a:r>
            <a:endParaRPr lang="cs-CZ" sz="16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Hráze na řekách</a:t>
            </a:r>
            <a:endParaRPr lang="cs-CZ" sz="16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Věda o vodě</a:t>
            </a:r>
            <a:endParaRPr lang="cs-CZ" sz="16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Nauka o zkamenělinách</a:t>
            </a:r>
            <a:endParaRPr lang="cs-CZ" sz="16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Věda o fyzikálních vlastnostech hornin</a:t>
            </a:r>
            <a:endParaRPr lang="cs-CZ" sz="16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Nauka o chemických vlastnostech prvků</a:t>
            </a:r>
            <a:endParaRPr lang="cs-CZ" sz="16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mtClean="0">
                <a:ea typeface="Calibri"/>
                <a:cs typeface="Times New Roman"/>
              </a:rPr>
              <a:t>Podzemní stavba </a:t>
            </a:r>
            <a:r>
              <a:rPr lang="cs-CZ" dirty="0">
                <a:ea typeface="Calibri"/>
                <a:cs typeface="Times New Roman"/>
              </a:rPr>
              <a:t>v Praze</a:t>
            </a:r>
            <a:endParaRPr lang="cs-CZ" sz="16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ea typeface="Calibri"/>
                <a:cs typeface="Times New Roman"/>
              </a:rPr>
              <a:t>Nauka o geologických procesech v Zemi</a:t>
            </a:r>
            <a:endParaRPr lang="cs-CZ" sz="1600" dirty="0">
              <a:ea typeface="Calibri"/>
              <a:cs typeface="Times New Roman"/>
            </a:endParaRPr>
          </a:p>
          <a:p>
            <a:pPr marL="11430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>
                <a:ea typeface="Calibri"/>
                <a:cs typeface="Times New Roman"/>
              </a:rPr>
              <a:t> </a:t>
            </a:r>
            <a:endParaRPr lang="cs-CZ" sz="1600" dirty="0">
              <a:ea typeface="Calibri"/>
              <a:cs typeface="Times New Roman"/>
            </a:endParaRPr>
          </a:p>
          <a:p>
            <a:pPr marL="90170">
              <a:lnSpc>
                <a:spcPct val="115000"/>
              </a:lnSpc>
              <a:spcAft>
                <a:spcPts val="1000"/>
              </a:spcAft>
            </a:pPr>
            <a:r>
              <a:rPr lang="cs-CZ" sz="4700" dirty="0">
                <a:ea typeface="Calibri"/>
                <a:cs typeface="Times New Roman"/>
              </a:rPr>
              <a:t>TAJENKA: Nauky o naší planetě /jinak/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9459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167861"/>
              </p:ext>
            </p:extLst>
          </p:nvPr>
        </p:nvGraphicFramePr>
        <p:xfrm>
          <a:off x="395540" y="404663"/>
          <a:ext cx="7920879" cy="5832648"/>
        </p:xfrm>
        <a:graphic>
          <a:graphicData uri="http://schemas.openxmlformats.org/drawingml/2006/table">
            <a:tbl>
              <a:tblPr firstRow="1" firstCol="1" bandRow="1"/>
              <a:tblGrid>
                <a:gridCol w="399127"/>
                <a:gridCol w="399127"/>
                <a:gridCol w="399127"/>
                <a:gridCol w="399127"/>
                <a:gridCol w="399127"/>
                <a:gridCol w="399127"/>
                <a:gridCol w="399127"/>
                <a:gridCol w="399127"/>
                <a:gridCol w="399994"/>
                <a:gridCol w="399994"/>
                <a:gridCol w="408670"/>
                <a:gridCol w="399994"/>
                <a:gridCol w="399994"/>
                <a:gridCol w="399994"/>
                <a:gridCol w="399994"/>
                <a:gridCol w="399994"/>
                <a:gridCol w="399994"/>
                <a:gridCol w="399994"/>
                <a:gridCol w="399994"/>
                <a:gridCol w="319253"/>
              </a:tblGrid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5019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854968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34616204"/>
              </p:ext>
            </p:extLst>
          </p:nvPr>
        </p:nvGraphicFramePr>
        <p:xfrm>
          <a:off x="539552" y="836716"/>
          <a:ext cx="7848871" cy="5760639"/>
        </p:xfrm>
        <a:graphic>
          <a:graphicData uri="http://schemas.openxmlformats.org/drawingml/2006/table">
            <a:tbl>
              <a:tblPr firstRow="1" firstCol="1" bandRow="1"/>
              <a:tblGrid>
                <a:gridCol w="395498"/>
                <a:gridCol w="395498"/>
                <a:gridCol w="395498"/>
                <a:gridCol w="395498"/>
                <a:gridCol w="395498"/>
                <a:gridCol w="395498"/>
                <a:gridCol w="395498"/>
                <a:gridCol w="395498"/>
                <a:gridCol w="396358"/>
                <a:gridCol w="396358"/>
                <a:gridCol w="404956"/>
                <a:gridCol w="396358"/>
                <a:gridCol w="396358"/>
                <a:gridCol w="396358"/>
                <a:gridCol w="396358"/>
                <a:gridCol w="396358"/>
                <a:gridCol w="396358"/>
                <a:gridCol w="396358"/>
                <a:gridCol w="396358"/>
                <a:gridCol w="316351"/>
              </a:tblGrid>
              <a:tr h="640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0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0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0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0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0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0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0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0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9195" marR="4919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0067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TAJENKA:   </a:t>
            </a:r>
            <a:r>
              <a:rPr lang="cs-CZ" dirty="0">
                <a:solidFill>
                  <a:srgbClr val="943634"/>
                </a:solidFill>
                <a:ea typeface="Calibri"/>
                <a:cs typeface="Times New Roman"/>
              </a:rPr>
              <a:t>VĚDY O ZEMI</a:t>
            </a:r>
            <a:r>
              <a:rPr lang="cs-CZ" sz="2400" dirty="0">
                <a:ea typeface="Calibri"/>
                <a:cs typeface="Times New Roman"/>
              </a:rPr>
              <a:t/>
            </a:r>
            <a:br>
              <a:rPr lang="cs-CZ" sz="2400" dirty="0">
                <a:ea typeface="Calibri"/>
                <a:cs typeface="Times New Roman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335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117</Words>
  <Application>Microsoft Office PowerPoint</Application>
  <PresentationFormat>Předvádění na obrazovce (4:3)</PresentationFormat>
  <Paragraphs>375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Dokument</vt:lpstr>
      <vt:lpstr>Snímek 1</vt:lpstr>
      <vt:lpstr>DOPLŇOVAČKA vylušti tajenku doplňovačky (opakování z minulé hodiny).  Žáci pracují do připraveného pracov-ního listu , výsledky mohou vpisovat   na tabuli pomocí programu AktivInspire. </vt:lpstr>
      <vt:lpstr>Snímek 3</vt:lpstr>
      <vt:lpstr>Snímek 4</vt:lpstr>
      <vt:lpstr>ŘEŠENÍ</vt:lpstr>
      <vt:lpstr>TAJENKA:   VĚDY O ZEMI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jana.lejskova</cp:lastModifiedBy>
  <cp:revision>12</cp:revision>
  <dcterms:created xsi:type="dcterms:W3CDTF">2013-09-12T10:41:10Z</dcterms:created>
  <dcterms:modified xsi:type="dcterms:W3CDTF">2013-10-15T09:35:20Z</dcterms:modified>
</cp:coreProperties>
</file>