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1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28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319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4256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26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906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639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507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7836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631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098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7202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545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F5DA8-D237-4CA5-B3DF-AAD569B1C306}" type="datetimeFigureOut">
              <a:rPr lang="cs-CZ" smtClean="0"/>
              <a:t>14. 10. 2013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5237A-9CF4-4D4A-9D5D-869084474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5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0847328"/>
              </p:ext>
            </p:extLst>
          </p:nvPr>
        </p:nvGraphicFramePr>
        <p:xfrm>
          <a:off x="1612900" y="127000"/>
          <a:ext cx="5816600" cy="654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Dokument" r:id="rId4" imgW="5902889" imgH="6641416" progId="Word.Document.12">
                  <p:embed/>
                </p:oleObj>
              </mc:Choice>
              <mc:Fallback>
                <p:oleObj name="Dokument" r:id="rId4" imgW="5902889" imgH="664141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2900" y="127000"/>
                        <a:ext cx="5816600" cy="654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19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976664"/>
          </a:xfrm>
        </p:spPr>
        <p:txBody>
          <a:bodyPr>
            <a:normAutofit/>
          </a:bodyPr>
          <a:lstStyle/>
          <a:p>
            <a:pPr algn="l"/>
            <a:r>
              <a:rPr lang="cs-CZ" sz="5400" b="1" u="sng" dirty="0"/>
              <a:t>Když se </a:t>
            </a:r>
            <a:r>
              <a:rPr lang="cs-CZ" sz="5400" b="1" u="sng" dirty="0" smtClean="0"/>
              <a:t>řekne  minerál……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r>
              <a:rPr lang="cs-CZ" sz="5400" dirty="0" smtClean="0"/>
              <a:t>/</a:t>
            </a:r>
            <a:r>
              <a:rPr lang="cs-CZ" sz="4000" dirty="0" smtClean="0"/>
              <a:t>zamysli se a </a:t>
            </a:r>
            <a:r>
              <a:rPr lang="cs-CZ" sz="4000" dirty="0" smtClean="0"/>
              <a:t>doplň do sešitu/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Příroda</a:t>
            </a:r>
            <a:r>
              <a:rPr lang="cs-CZ" dirty="0"/>
              <a:t> – neživá / uveď 3 příklady</a:t>
            </a:r>
            <a:r>
              <a:rPr lang="cs-CZ" dirty="0" smtClean="0"/>
              <a:t>/</a:t>
            </a:r>
            <a:br>
              <a:rPr lang="cs-CZ" dirty="0" smtClean="0"/>
            </a:br>
            <a:r>
              <a:rPr lang="cs-CZ" dirty="0" smtClean="0"/>
              <a:t>………………………………………………..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               </a:t>
            </a:r>
            <a:r>
              <a:rPr lang="cs-CZ" dirty="0" smtClean="0"/>
              <a:t> </a:t>
            </a:r>
            <a:r>
              <a:rPr lang="cs-CZ" dirty="0"/>
              <a:t>- živá / uveď 3 příklady</a:t>
            </a:r>
            <a:r>
              <a:rPr lang="cs-CZ" dirty="0" smtClean="0"/>
              <a:t>/</a:t>
            </a:r>
            <a:br>
              <a:rPr lang="cs-CZ" dirty="0" smtClean="0"/>
            </a:br>
            <a:r>
              <a:rPr lang="cs-CZ" dirty="0" smtClean="0"/>
              <a:t>………………………………………………..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307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>
                <a:solidFill>
                  <a:srgbClr val="FF0000"/>
                </a:solidFill>
              </a:rPr>
              <a:t>ŘEŠENÍ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Příroda</a:t>
            </a:r>
            <a:r>
              <a:rPr lang="cs-CZ" dirty="0"/>
              <a:t> – neživá - např</a:t>
            </a:r>
            <a:r>
              <a:rPr lang="cs-CZ" dirty="0" smtClean="0"/>
              <a:t>.                        </a:t>
            </a:r>
            <a:r>
              <a:rPr lang="cs-CZ" dirty="0" smtClean="0">
                <a:solidFill>
                  <a:srgbClr val="FF0000"/>
                </a:solidFill>
              </a:rPr>
              <a:t>KŘEMEN, ŽULA</a:t>
            </a:r>
            <a:r>
              <a:rPr lang="cs-CZ" dirty="0">
                <a:solidFill>
                  <a:srgbClr val="FF0000"/>
                </a:solidFill>
              </a:rPr>
              <a:t>, VODA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         </a:t>
            </a:r>
            <a:r>
              <a:rPr lang="cs-CZ" dirty="0" smtClean="0"/>
              <a:t>      </a:t>
            </a:r>
            <a:r>
              <a:rPr lang="cs-CZ" dirty="0"/>
              <a:t>- živá  - např.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>
                <a:solidFill>
                  <a:srgbClr val="FF0000"/>
                </a:solidFill>
              </a:rPr>
              <a:t>JEŠTĚRKA, KOPŘIVA</a:t>
            </a:r>
            <a:r>
              <a:rPr lang="cs-CZ" dirty="0">
                <a:solidFill>
                  <a:srgbClr val="FF0000"/>
                </a:solidFill>
              </a:rPr>
              <a:t>, ČLOVĚK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011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  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sz="3900" b="1" dirty="0" smtClean="0"/>
              <a:t>MINERÁL </a:t>
            </a:r>
            <a:r>
              <a:rPr lang="cs-CZ" sz="3900" b="1" dirty="0"/>
              <a:t>/NEROST/</a:t>
            </a:r>
            <a:r>
              <a:rPr lang="cs-CZ" sz="3900" dirty="0"/>
              <a:t> je prvek nebo chemická sloučenina, která vznikla působením geologických </a:t>
            </a:r>
            <a:r>
              <a:rPr lang="cs-CZ" sz="3900" dirty="0" smtClean="0"/>
              <a:t>procesů</a:t>
            </a:r>
            <a:r>
              <a:rPr lang="cs-CZ" sz="3900" dirty="0"/>
              <a:t> </a:t>
            </a:r>
            <a:r>
              <a:rPr lang="cs-CZ" sz="3900" dirty="0" smtClean="0"/>
              <a:t>/často </a:t>
            </a:r>
            <a:r>
              <a:rPr lang="cs-CZ" sz="3900" dirty="0" smtClean="0"/>
              <a:t>se dá vyjádřit chemickým vzorcem/.</a:t>
            </a:r>
            <a:endParaRPr lang="cs-CZ" sz="39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  Minerály </a:t>
            </a:r>
            <a:endParaRPr lang="cs-CZ" dirty="0"/>
          </a:p>
          <a:p>
            <a:pPr lvl="0"/>
            <a:r>
              <a:rPr lang="cs-CZ" dirty="0"/>
              <a:t>krystalické /křemen/</a:t>
            </a:r>
          </a:p>
          <a:p>
            <a:pPr lvl="0"/>
            <a:r>
              <a:rPr lang="cs-CZ" dirty="0"/>
              <a:t>kapalné /rtuť/</a:t>
            </a:r>
          </a:p>
          <a:p>
            <a:pPr lvl="0"/>
            <a:r>
              <a:rPr lang="cs-CZ" dirty="0"/>
              <a:t>amorfní /opál -nevytváří krystalickou strukturu/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736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sz="4000" b="1" u="sng" dirty="0" smtClean="0"/>
              <a:t>Způsoby </a:t>
            </a:r>
            <a:r>
              <a:rPr lang="cs-CZ" sz="4000" b="1" u="sng" dirty="0"/>
              <a:t>vzniku minerálů:</a:t>
            </a:r>
          </a:p>
          <a:p>
            <a:r>
              <a:rPr lang="cs-CZ" dirty="0"/>
              <a:t>Krystalizace z magmatu / magma je </a:t>
            </a:r>
            <a:r>
              <a:rPr lang="cs-CZ" dirty="0" err="1" smtClean="0"/>
              <a:t>žhavo</a:t>
            </a:r>
            <a:r>
              <a:rPr lang="cs-CZ" dirty="0" smtClean="0"/>
              <a:t>-tekutá </a:t>
            </a:r>
            <a:r>
              <a:rPr lang="cs-CZ" dirty="0" smtClean="0"/>
              <a:t>hmota </a:t>
            </a:r>
            <a:r>
              <a:rPr lang="cs-CZ" dirty="0"/>
              <a:t>nerostů/</a:t>
            </a:r>
          </a:p>
          <a:p>
            <a:r>
              <a:rPr lang="cs-CZ" dirty="0"/>
              <a:t>Krystalizace z roztoků / např. vznik rudních žil/</a:t>
            </a:r>
          </a:p>
          <a:p>
            <a:r>
              <a:rPr lang="cs-CZ" dirty="0"/>
              <a:t>Přeměna – metamorfóza /změna minerálů za zvýšeného tlaku a teploty/</a:t>
            </a:r>
          </a:p>
          <a:p>
            <a:r>
              <a:rPr lang="cs-CZ" dirty="0"/>
              <a:t>Chemické zvětrávání/působením vody a vzduchu na minerál/</a:t>
            </a:r>
          </a:p>
          <a:p>
            <a:r>
              <a:rPr lang="cs-CZ" dirty="0"/>
              <a:t>Činnost organismů/ vznik nerostu ze schránek měkkýšů/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705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pPr algn="l"/>
            <a:r>
              <a:rPr lang="cs-CZ" sz="6000" b="1" dirty="0" smtClean="0"/>
              <a:t>Doplňovačka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/>
              <a:t>V</a:t>
            </a:r>
            <a:r>
              <a:rPr lang="cs-CZ" dirty="0" smtClean="0"/>
              <a:t>yplň doplňovačku na pracovní list  </a:t>
            </a:r>
            <a:r>
              <a:rPr lang="cs-CZ" dirty="0" smtClean="0"/>
              <a:t>a zjisti tajenku.</a:t>
            </a:r>
            <a:br>
              <a:rPr lang="cs-CZ" dirty="0" smtClean="0"/>
            </a:br>
            <a:r>
              <a:rPr lang="cs-CZ" i="1" dirty="0" smtClean="0"/>
              <a:t>/Žáci </a:t>
            </a:r>
            <a:r>
              <a:rPr lang="cs-CZ" i="1" dirty="0" smtClean="0"/>
              <a:t>mohou vpisovat </a:t>
            </a:r>
            <a:r>
              <a:rPr lang="cs-CZ" i="1" dirty="0" smtClean="0"/>
              <a:t>na tabuli pomocí programu </a:t>
            </a:r>
            <a:r>
              <a:rPr lang="cs-CZ" i="1" dirty="0" err="1" smtClean="0"/>
              <a:t>AktivInspire</a:t>
            </a:r>
            <a:r>
              <a:rPr lang="cs-CZ" i="1" dirty="0" smtClean="0"/>
              <a:t>./</a:t>
            </a:r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122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8223" y="2656435"/>
            <a:ext cx="8229600" cy="3868909"/>
          </a:xfrm>
        </p:spPr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cs-CZ" dirty="0" smtClean="0"/>
              <a:t>1. </a:t>
            </a:r>
            <a:r>
              <a:rPr lang="cs-CZ" dirty="0"/>
              <a:t>hornina tvořící Jizerské hory</a:t>
            </a:r>
          </a:p>
          <a:p>
            <a:pPr marL="0" lvl="0" indent="0">
              <a:buNone/>
            </a:pPr>
            <a:r>
              <a:rPr lang="cs-CZ" dirty="0" smtClean="0"/>
              <a:t>2. </a:t>
            </a:r>
            <a:r>
              <a:rPr lang="cs-CZ" dirty="0"/>
              <a:t>působení vody a vzduchu na minerály</a:t>
            </a:r>
          </a:p>
          <a:p>
            <a:pPr marL="0" lvl="0" indent="0">
              <a:buNone/>
            </a:pPr>
            <a:r>
              <a:rPr lang="cs-CZ" dirty="0" smtClean="0"/>
              <a:t>3. </a:t>
            </a:r>
            <a:r>
              <a:rPr lang="cs-CZ" dirty="0"/>
              <a:t>amorfní nerost</a:t>
            </a:r>
          </a:p>
          <a:p>
            <a:pPr marL="0" lvl="0" indent="0">
              <a:buNone/>
            </a:pPr>
            <a:r>
              <a:rPr lang="cs-CZ" dirty="0" smtClean="0"/>
              <a:t>4. </a:t>
            </a:r>
            <a:r>
              <a:rPr lang="cs-CZ" dirty="0"/>
              <a:t>tavenina </a:t>
            </a:r>
            <a:r>
              <a:rPr lang="cs-CZ" dirty="0" smtClean="0"/>
              <a:t>nerostů</a:t>
            </a:r>
          </a:p>
          <a:p>
            <a:pPr marL="0" lv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Tajenka: </a:t>
            </a:r>
            <a:r>
              <a:rPr lang="cs-CZ" dirty="0"/>
              <a:t>Puklina vyplněná minerály se nazývá……..</a:t>
            </a:r>
            <a:br>
              <a:rPr lang="cs-CZ" dirty="0"/>
            </a:br>
            <a:endParaRPr lang="cs-CZ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620688"/>
            <a:ext cx="8610453" cy="2035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983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65" y="1484784"/>
            <a:ext cx="8890635" cy="433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36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u</a:t>
            </a:r>
            <a:r>
              <a:rPr lang="cs-CZ" b="1" dirty="0" smtClean="0"/>
              <a:t>čebnice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ŠVECOVÁ, Milada a Dobroslav MATĚJKA. </a:t>
            </a:r>
            <a:r>
              <a:rPr lang="cs-CZ" i="1" dirty="0"/>
              <a:t>Přírodopis 9: učebnice : pro základní školy a víceletá gymnázia</a:t>
            </a:r>
            <a:r>
              <a:rPr lang="cs-CZ" dirty="0"/>
              <a:t>. 1. vyd. Plzeň: Fraus, 2007, 128 s. ISBN 978-807-2385-874.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627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127</Words>
  <Application>Microsoft Office PowerPoint</Application>
  <PresentationFormat>Předvádění na obrazovce (4:3)</PresentationFormat>
  <Paragraphs>26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Dokument</vt:lpstr>
      <vt:lpstr>Prezentace aplikace PowerPoint</vt:lpstr>
      <vt:lpstr>Když se řekne  minerál……  /zamysli se a doplň do sešitu/ Příroda – neživá / uveď 3 příklady/ ………………………………………………..                  - živá / uveď 3 příklady/ ……………………………………………….. </vt:lpstr>
      <vt:lpstr>ŘEŠENÍ:  Příroda – neživá - např.                        KŘEMEN, ŽULA, VODA                - živá  - např.   JEŠTĚRKA, KOPŘIVA, ČLOVĚK   </vt:lpstr>
      <vt:lpstr>Prezentace aplikace PowerPoint</vt:lpstr>
      <vt:lpstr>Prezentace aplikace PowerPoint</vt:lpstr>
      <vt:lpstr>Doplňovačka Vyplň doplňovačku na pracovní list  a zjisti tajenku. /Žáci mohou vpisovat na tabuli pomocí programu AktivInspire./  </vt:lpstr>
      <vt:lpstr>Prezentace aplikace PowerPoint</vt:lpstr>
      <vt:lpstr>ŘEŠENÍ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19</cp:revision>
  <dcterms:created xsi:type="dcterms:W3CDTF">2013-09-13T09:12:58Z</dcterms:created>
  <dcterms:modified xsi:type="dcterms:W3CDTF">2013-10-14T09:47:52Z</dcterms:modified>
</cp:coreProperties>
</file>