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60" r:id="rId5"/>
    <p:sldId id="261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97A2F-17A3-4DCC-BA5A-B8A5F9EABD9A}" type="datetimeFigureOut">
              <a:rPr lang="cs-CZ" smtClean="0"/>
              <a:t>21. 11. 2013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41A6-8A55-48ED-999B-B0ED41DECD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97A2F-17A3-4DCC-BA5A-B8A5F9EABD9A}" type="datetimeFigureOut">
              <a:rPr lang="cs-CZ" smtClean="0"/>
              <a:t>21. 11. 2013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41A6-8A55-48ED-999B-B0ED41DECD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97A2F-17A3-4DCC-BA5A-B8A5F9EABD9A}" type="datetimeFigureOut">
              <a:rPr lang="cs-CZ" smtClean="0"/>
              <a:t>21. 11. 2013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41A6-8A55-48ED-999B-B0ED41DECD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97A2F-17A3-4DCC-BA5A-B8A5F9EABD9A}" type="datetimeFigureOut">
              <a:rPr lang="cs-CZ" smtClean="0"/>
              <a:t>21. 11. 2013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41A6-8A55-48ED-999B-B0ED41DECD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97A2F-17A3-4DCC-BA5A-B8A5F9EABD9A}" type="datetimeFigureOut">
              <a:rPr lang="cs-CZ" smtClean="0"/>
              <a:t>21. 11. 2013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41A6-8A55-48ED-999B-B0ED41DECD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97A2F-17A3-4DCC-BA5A-B8A5F9EABD9A}" type="datetimeFigureOut">
              <a:rPr lang="cs-CZ" smtClean="0"/>
              <a:t>21. 11. 2013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41A6-8A55-48ED-999B-B0ED41DECD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97A2F-17A3-4DCC-BA5A-B8A5F9EABD9A}" type="datetimeFigureOut">
              <a:rPr lang="cs-CZ" smtClean="0"/>
              <a:t>21. 11. 2013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41A6-8A55-48ED-999B-B0ED41DECD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97A2F-17A3-4DCC-BA5A-B8A5F9EABD9A}" type="datetimeFigureOut">
              <a:rPr lang="cs-CZ" smtClean="0"/>
              <a:t>21. 11. 2013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41A6-8A55-48ED-999B-B0ED41DECD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97A2F-17A3-4DCC-BA5A-B8A5F9EABD9A}" type="datetimeFigureOut">
              <a:rPr lang="cs-CZ" smtClean="0"/>
              <a:t>21. 11. 2013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41A6-8A55-48ED-999B-B0ED41DECD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97A2F-17A3-4DCC-BA5A-B8A5F9EABD9A}" type="datetimeFigureOut">
              <a:rPr lang="cs-CZ" smtClean="0"/>
              <a:t>21. 11. 2013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41A6-8A55-48ED-999B-B0ED41DECD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97A2F-17A3-4DCC-BA5A-B8A5F9EABD9A}" type="datetimeFigureOut">
              <a:rPr lang="cs-CZ" smtClean="0"/>
              <a:t>21. 11. 2013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41A6-8A55-48ED-999B-B0ED41DECD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97A2F-17A3-4DCC-BA5A-B8A5F9EABD9A}" type="datetimeFigureOut">
              <a:rPr lang="cs-CZ" smtClean="0"/>
              <a:t>21. 11. 2013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7741A6-8A55-48ED-999B-B0ED41DECD6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d/da/Barite_Pribram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04895029"/>
              </p:ext>
            </p:extLst>
          </p:nvPr>
        </p:nvGraphicFramePr>
        <p:xfrm>
          <a:off x="1616075" y="122238"/>
          <a:ext cx="5851525" cy="6553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Dokument" r:id="rId3" imgW="5902889" imgH="6641416" progId="Word.Document.12">
                  <p:embed/>
                </p:oleObj>
              </mc:Choice>
              <mc:Fallback>
                <p:oleObj name="Dokument" r:id="rId3" imgW="5902889" imgH="664141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6075" y="122238"/>
                        <a:ext cx="5851525" cy="65532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56579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SÍRANY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(po výkladu si zapiš do sešitu)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5085184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SÁDROVEC</a:t>
            </a:r>
          </a:p>
          <a:p>
            <a:pPr marL="0" indent="0">
              <a:buNone/>
            </a:pPr>
            <a:r>
              <a:rPr lang="cs-CZ" b="1" dirty="0" smtClean="0"/>
              <a:t>Chemická značka: </a:t>
            </a:r>
            <a:r>
              <a:rPr lang="cs-CZ" dirty="0" smtClean="0"/>
              <a:t>CaSO</a:t>
            </a:r>
            <a:r>
              <a:rPr lang="cs-CZ" baseline="-25000" dirty="0" smtClean="0"/>
              <a:t>4</a:t>
            </a:r>
            <a:r>
              <a:rPr lang="cs-CZ" dirty="0" smtClean="0"/>
              <a:t> </a:t>
            </a:r>
            <a:r>
              <a:rPr lang="cs-CZ" b="1" baseline="30000" dirty="0" smtClean="0"/>
              <a:t>.</a:t>
            </a:r>
            <a:r>
              <a:rPr lang="cs-CZ" dirty="0" smtClean="0"/>
              <a:t> 2H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endParaRPr lang="cs-CZ" baseline="-25000" dirty="0" smtClean="0"/>
          </a:p>
          <a:p>
            <a:pPr marL="0" indent="0">
              <a:buNone/>
            </a:pPr>
            <a:r>
              <a:rPr lang="cs-CZ" b="1" dirty="0" smtClean="0"/>
              <a:t>Vznik: </a:t>
            </a:r>
            <a:r>
              <a:rPr lang="cs-CZ" dirty="0" smtClean="0"/>
              <a:t>vypařováním mořské vody v </a:t>
            </a:r>
            <a:r>
              <a:rPr lang="cs-CZ" dirty="0" err="1" smtClean="0"/>
              <a:t>bezodtoko-vých</a:t>
            </a:r>
            <a:r>
              <a:rPr lang="cs-CZ" dirty="0" smtClean="0"/>
              <a:t> pánvích</a:t>
            </a:r>
          </a:p>
          <a:p>
            <a:pPr marL="0" indent="0">
              <a:buNone/>
            </a:pPr>
            <a:r>
              <a:rPr lang="cs-CZ" b="1" dirty="0" smtClean="0"/>
              <a:t>Použití: </a:t>
            </a:r>
            <a:r>
              <a:rPr lang="cs-CZ" dirty="0" smtClean="0"/>
              <a:t>pálením sádrovce vzniká sádra(její použití v sochařství, v medicíně, ve sklářském průmyslu nebo jako hnojivo)</a:t>
            </a:r>
          </a:p>
          <a:p>
            <a:pPr marL="0" indent="0">
              <a:buNone/>
            </a:pPr>
            <a:r>
              <a:rPr lang="cs-CZ" dirty="0" smtClean="0"/>
              <a:t>alabastr (sochařský materiál)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f/f9/Gips_3_Marok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916832"/>
            <a:ext cx="6191250" cy="4286250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3367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/>
              <a:t>sádrovec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229600" cy="6336704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BARYT</a:t>
            </a:r>
          </a:p>
          <a:p>
            <a:pPr marL="0" indent="0">
              <a:buNone/>
            </a:pPr>
            <a:r>
              <a:rPr lang="cs-CZ" b="1" dirty="0" smtClean="0"/>
              <a:t>Chemická značka</a:t>
            </a:r>
            <a:r>
              <a:rPr lang="cs-CZ" dirty="0" smtClean="0"/>
              <a:t>: BaSo</a:t>
            </a:r>
            <a:r>
              <a:rPr lang="cs-CZ" baseline="-25000" dirty="0" smtClean="0"/>
              <a:t>4</a:t>
            </a:r>
          </a:p>
          <a:p>
            <a:pPr marL="0" indent="0">
              <a:buNone/>
            </a:pPr>
            <a:r>
              <a:rPr lang="cs-CZ" b="1" dirty="0" smtClean="0"/>
              <a:t>Použití: </a:t>
            </a:r>
            <a:r>
              <a:rPr lang="cs-CZ" dirty="0" smtClean="0"/>
              <a:t>využívá v papírnickém, </a:t>
            </a:r>
            <a:endParaRPr lang="cs-CZ" dirty="0"/>
          </a:p>
          <a:p>
            <a:pPr>
              <a:buNone/>
            </a:pPr>
            <a:r>
              <a:rPr lang="cs-CZ" dirty="0" smtClean="0"/>
              <a:t>gumárenském průmyslu jako plnivo, </a:t>
            </a:r>
          </a:p>
          <a:p>
            <a:pPr>
              <a:buNone/>
            </a:pPr>
            <a:r>
              <a:rPr lang="cs-CZ" dirty="0" smtClean="0"/>
              <a:t>ve stavebnictví(ochranná omítka</a:t>
            </a:r>
          </a:p>
          <a:p>
            <a:pPr>
              <a:buNone/>
            </a:pPr>
            <a:r>
              <a:rPr lang="cs-CZ" dirty="0" smtClean="0"/>
              <a:t>proti rentgenovému záření)</a:t>
            </a:r>
          </a:p>
          <a:p>
            <a:pPr>
              <a:buNone/>
            </a:pPr>
            <a:r>
              <a:rPr lang="cs-CZ" dirty="0" smtClean="0"/>
              <a:t>v pyrotechnice při výrobě</a:t>
            </a:r>
          </a:p>
          <a:p>
            <a:pPr>
              <a:buNone/>
            </a:pPr>
            <a:r>
              <a:rPr lang="cs-CZ" dirty="0" smtClean="0"/>
              <a:t>ohňostrojů (barví plamen), </a:t>
            </a:r>
          </a:p>
          <a:p>
            <a:pPr>
              <a:buNone/>
            </a:pPr>
            <a:r>
              <a:rPr lang="cs-CZ" dirty="0" smtClean="0"/>
              <a:t>v lékařství</a:t>
            </a:r>
            <a:endParaRPr lang="cs-CZ" dirty="0"/>
          </a:p>
          <a:p>
            <a:pPr>
              <a:buNone/>
            </a:pPr>
            <a:r>
              <a:rPr lang="cs-CZ" dirty="0" smtClean="0"/>
              <a:t>při výrobě barev ( sklářství)</a:t>
            </a:r>
            <a:endParaRPr lang="cs-CZ" dirty="0"/>
          </a:p>
        </p:txBody>
      </p:sp>
      <p:pic>
        <p:nvPicPr>
          <p:cNvPr id="16386" name="Picture 2" descr="Soubor:Barite Pribra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3323992"/>
            <a:ext cx="3933610" cy="34155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/>
              <a:t>Zodpověz otázky</a:t>
            </a:r>
            <a:r>
              <a:rPr lang="cs-CZ" sz="3600" b="1" smtClean="0"/>
              <a:t>, odpovědi zapiš </a:t>
            </a:r>
            <a:r>
              <a:rPr lang="cs-CZ" sz="3600" b="1" dirty="0" smtClean="0"/>
              <a:t>do sešitu, na tabuli můžeš použít program </a:t>
            </a:r>
            <a:r>
              <a:rPr lang="cs-CZ" sz="3600" b="1" dirty="0" err="1" smtClean="0"/>
              <a:t>ActivInspire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Jak se jmenuje odrůda sádrovce, kterou již staří Řekové využívali na tvorbu soch?</a:t>
            </a:r>
          </a:p>
          <a:p>
            <a:pPr>
              <a:buNone/>
            </a:pPr>
            <a:r>
              <a:rPr lang="cs-CZ" dirty="0" smtClean="0"/>
              <a:t>...............................................</a:t>
            </a:r>
          </a:p>
          <a:p>
            <a:r>
              <a:rPr lang="cs-CZ" dirty="0" smtClean="0"/>
              <a:t>2. Jak vznikla ložiska sádrovce?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………………………………………………………………..</a:t>
            </a:r>
          </a:p>
          <a:p>
            <a:r>
              <a:rPr lang="cs-CZ" dirty="0" smtClean="0"/>
              <a:t>3. Jakým procesem vzniká sádra?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………………………………………………………………..</a:t>
            </a:r>
          </a:p>
          <a:p>
            <a:r>
              <a:rPr lang="cs-CZ" dirty="0" smtClean="0"/>
              <a:t>4. Který prvek obsažený v barytu způsobuje zbarvení plamene?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………………………………………………………………….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1. alabastr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2. vypařováním mořské vody v bezodtokových pánvích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3. vypalováním sádrovce v pecích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4. baryum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/>
              <a:t>učebnice:</a:t>
            </a:r>
          </a:p>
          <a:p>
            <a:pPr marL="0" indent="0">
              <a:buNone/>
            </a:pPr>
            <a:r>
              <a:rPr lang="cs-CZ" dirty="0"/>
              <a:t>ŠVECOVÁ, Milada a Dobroslav MATĚJKA. </a:t>
            </a:r>
            <a:r>
              <a:rPr lang="cs-CZ" i="1" dirty="0"/>
              <a:t>Přírodopis 9: učebnice : pro základní školy a víceletá gymnázia</a:t>
            </a:r>
            <a:r>
              <a:rPr lang="cs-CZ" dirty="0"/>
              <a:t>. 1. vyd. Plzeň: Fraus, 2007, 128 s. ISBN 978-807-2385-874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o</a:t>
            </a:r>
            <a:r>
              <a:rPr lang="cs-CZ" b="1" dirty="0" smtClean="0"/>
              <a:t>brázky:</a:t>
            </a:r>
            <a:endParaRPr lang="cs-CZ" b="1" dirty="0"/>
          </a:p>
          <a:p>
            <a:pPr marL="0" indent="0">
              <a:buNone/>
            </a:pPr>
            <a:r>
              <a:rPr lang="cs-CZ" dirty="0" err="1" smtClean="0"/>
              <a:t>Wikipedie</a:t>
            </a:r>
            <a:r>
              <a:rPr lang="cs-CZ" dirty="0" smtClean="0"/>
              <a:t>: sádrovec. </a:t>
            </a:r>
            <a:r>
              <a:rPr lang="cs-CZ" i="1" dirty="0" err="1" smtClean="0"/>
              <a:t>Wikipedie</a:t>
            </a:r>
            <a:r>
              <a:rPr lang="cs-CZ" i="1" dirty="0" smtClean="0"/>
              <a:t>: sádrovec</a:t>
            </a:r>
            <a:r>
              <a:rPr lang="cs-CZ" dirty="0" smtClean="0"/>
              <a:t> [online]. 2013 [cit. 2013-11-17]. Dostupné z: http://upload.wikimedia.org/wikipedia/commons/f/f9/Gips_3_Maroko.jpg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Wikipedie</a:t>
            </a:r>
            <a:r>
              <a:rPr lang="cs-CZ" dirty="0" smtClean="0"/>
              <a:t>: baryt. </a:t>
            </a:r>
            <a:r>
              <a:rPr lang="cs-CZ" i="1" dirty="0" err="1" smtClean="0"/>
              <a:t>Wikipedie</a:t>
            </a:r>
            <a:r>
              <a:rPr lang="cs-CZ" i="1" dirty="0" smtClean="0"/>
              <a:t>: baryt</a:t>
            </a:r>
            <a:r>
              <a:rPr lang="cs-CZ" dirty="0" smtClean="0"/>
              <a:t> [online]. 2013 [cit. 2013-11-17]. Dostupné z: http://cs.wikipedia.org/wiki/Soubor:Barite_Pribram.jpg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248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SÍRANY (po výkladu si zapiš do sešitu)</vt:lpstr>
      <vt:lpstr>Prezentace aplikace PowerPoint</vt:lpstr>
      <vt:lpstr>Prezentace aplikace PowerPoint</vt:lpstr>
      <vt:lpstr>Zodpověz otázky, odpovědi zapiš do sešitu, na tabuli můžeš použít program ActivInspire.</vt:lpstr>
      <vt:lpstr>ŘEŠENÍ: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Zdenek</dc:creator>
  <cp:lastModifiedBy>Jitka Kopalová</cp:lastModifiedBy>
  <cp:revision>13</cp:revision>
  <dcterms:created xsi:type="dcterms:W3CDTF">2013-11-17T12:00:33Z</dcterms:created>
  <dcterms:modified xsi:type="dcterms:W3CDTF">2013-11-21T13:28:32Z</dcterms:modified>
</cp:coreProperties>
</file>