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10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CA90F-D0D4-4CA1-A000-50A2B471C997}" type="datetimeFigureOut">
              <a:rPr lang="cs-CZ" smtClean="0"/>
              <a:pPr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EA6CC-CC17-4A1A-A71D-1999FC714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CA90F-D0D4-4CA1-A000-50A2B471C997}" type="datetimeFigureOut">
              <a:rPr lang="cs-CZ" smtClean="0"/>
              <a:pPr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EA6CC-CC17-4A1A-A71D-1999FC714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CA90F-D0D4-4CA1-A000-50A2B471C997}" type="datetimeFigureOut">
              <a:rPr lang="cs-CZ" smtClean="0"/>
              <a:pPr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EA6CC-CC17-4A1A-A71D-1999FC714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CA90F-D0D4-4CA1-A000-50A2B471C997}" type="datetimeFigureOut">
              <a:rPr lang="cs-CZ" smtClean="0"/>
              <a:pPr/>
              <a:t>11. 12. 2013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EA6CC-CC17-4A1A-A71D-1999FC714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CA90F-D0D4-4CA1-A000-50A2B471C997}" type="datetimeFigureOut">
              <a:rPr lang="cs-CZ" smtClean="0"/>
              <a:pPr/>
              <a:t>11. 12. 2013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EA6CC-CC17-4A1A-A71D-1999FC714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CA90F-D0D4-4CA1-A000-50A2B471C997}" type="datetimeFigureOut">
              <a:rPr lang="cs-CZ" smtClean="0"/>
              <a:pPr/>
              <a:t>11. 12. 2013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EA6CC-CC17-4A1A-A71D-1999FC714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CA90F-D0D4-4CA1-A000-50A2B471C997}" type="datetimeFigureOut">
              <a:rPr lang="cs-CZ" smtClean="0"/>
              <a:pPr/>
              <a:t>11. 12. 2013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EA6CC-CC17-4A1A-A71D-1999FC714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CA90F-D0D4-4CA1-A000-50A2B471C997}" type="datetimeFigureOut">
              <a:rPr lang="cs-CZ" smtClean="0"/>
              <a:pPr/>
              <a:t>11. 12. 2013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EA6CC-CC17-4A1A-A71D-1999FC714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CA90F-D0D4-4CA1-A000-50A2B471C997}" type="datetimeFigureOut">
              <a:rPr lang="cs-CZ" smtClean="0"/>
              <a:pPr/>
              <a:t>11. 12. 2013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EA6CC-CC17-4A1A-A71D-1999FC714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CA90F-D0D4-4CA1-A000-50A2B471C997}" type="datetimeFigureOut">
              <a:rPr lang="cs-CZ" smtClean="0"/>
              <a:pPr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EA6CC-CC17-4A1A-A71D-1999FC714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CA90F-D0D4-4CA1-A000-50A2B471C997}" type="datetimeFigureOut">
              <a:rPr lang="cs-CZ" smtClean="0"/>
              <a:pPr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EA6CC-CC17-4A1A-A71D-1999FC714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FCA90F-D0D4-4CA1-A000-50A2B471C997}" type="datetimeFigureOut">
              <a:rPr lang="cs-CZ" smtClean="0"/>
              <a:pPr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1EA6CC-CC17-4A1A-A71D-1999FC714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f/f1/Relief_Ninsun_Louvre_AO2761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41660816"/>
              </p:ext>
            </p:extLst>
          </p:nvPr>
        </p:nvGraphicFramePr>
        <p:xfrm>
          <a:off x="1619250" y="123825"/>
          <a:ext cx="5838825" cy="6562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2889" imgH="6641416" progId="Word.Document.12">
                  <p:embed/>
                </p:oleObj>
              </mc:Choice>
              <mc:Fallback>
                <p:oleObj name="Dokument" r:id="rId3" imgW="5902889" imgH="664141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9250" y="123825"/>
                        <a:ext cx="5838825" cy="65627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55679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KŘEMIČITANY III.</a:t>
            </a:r>
            <a:br>
              <a:rPr lang="cs-CZ" b="1" dirty="0" smtClean="0"/>
            </a:br>
            <a:r>
              <a:rPr lang="cs-CZ" i="1" dirty="0" smtClean="0"/>
              <a:t>(po výkladu si zapiš do sešitu)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5229200"/>
          </a:xfrm>
        </p:spPr>
        <p:txBody>
          <a:bodyPr>
            <a:normAutofit fontScale="92500"/>
          </a:bodyPr>
          <a:lstStyle/>
          <a:p>
            <a:pPr algn="ctr">
              <a:buNone/>
            </a:pPr>
            <a:r>
              <a:rPr lang="cs-CZ" sz="4400" b="1" dirty="0" smtClean="0"/>
              <a:t>MASTEK</a:t>
            </a:r>
          </a:p>
          <a:p>
            <a:pPr>
              <a:buNone/>
            </a:pPr>
            <a:r>
              <a:rPr lang="cs-CZ" b="1" dirty="0" smtClean="0"/>
              <a:t>vlastnosti: </a:t>
            </a:r>
            <a:r>
              <a:rPr lang="cs-CZ" dirty="0" smtClean="0"/>
              <a:t>na dotek mastný, špatný vodič tepla, absorpční schopnostmi pro tuky, barvy a pryskyřice, chemicky velmi odolný, žáruvzdorný</a:t>
            </a:r>
          </a:p>
          <a:p>
            <a:pPr>
              <a:buNone/>
            </a:pPr>
            <a:r>
              <a:rPr lang="cs-CZ" b="1" dirty="0" smtClean="0"/>
              <a:t>použití: </a:t>
            </a:r>
            <a:r>
              <a:rPr lang="cs-CZ" dirty="0" smtClean="0"/>
              <a:t>výroba porcelánových izolátorů, vyzdívky v pecích ve slévárenství a sklářství, jako plnidlo při výrobě tabletek ve farmacii, plnidlo do papíru, barev, gum, kosmetiky, </a:t>
            </a:r>
            <a:r>
              <a:rPr lang="cs-CZ" dirty="0"/>
              <a:t>v</a:t>
            </a:r>
            <a:r>
              <a:rPr lang="cs-CZ" dirty="0" smtClean="0"/>
              <a:t>e stavebnictví na výrobu obkladů, desek, přísada do asfaltu, vsypává se do gumových výrobků proti slepení, ruční výroba ozdobných předmětů</a:t>
            </a:r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Talc_block[1]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211960" y="2132856"/>
            <a:ext cx="4572000" cy="4330700"/>
          </a:xfrm>
        </p:spPr>
      </p:pic>
      <p:pic>
        <p:nvPicPr>
          <p:cNvPr id="1026" name="Picture 2" descr="Soubor:Relief Ninsun Louvre AO276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404664"/>
            <a:ext cx="3429000" cy="5715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004048" y="980728"/>
            <a:ext cx="1420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mastek</a:t>
            </a:r>
            <a:endParaRPr lang="cs-CZ" sz="32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ŽIVCE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r>
              <a:rPr lang="cs-CZ" dirty="0" smtClean="0"/>
              <a:t>nejhojnější minerály hornin vyvřelých, usazených, přeměněných</a:t>
            </a:r>
          </a:p>
          <a:p>
            <a:pPr>
              <a:buNone/>
            </a:pPr>
            <a:r>
              <a:rPr lang="cs-CZ" b="1" dirty="0" smtClean="0"/>
              <a:t>ortoklas </a:t>
            </a:r>
            <a:r>
              <a:rPr lang="cs-CZ" dirty="0" smtClean="0"/>
              <a:t>- živec draselný</a:t>
            </a:r>
          </a:p>
          <a:p>
            <a:pPr>
              <a:buNone/>
            </a:pPr>
            <a:r>
              <a:rPr lang="cs-CZ" b="1" dirty="0" smtClean="0"/>
              <a:t>plagioklas</a:t>
            </a:r>
            <a:r>
              <a:rPr lang="cs-CZ" u="sng" dirty="0" smtClean="0"/>
              <a:t> </a:t>
            </a:r>
            <a:r>
              <a:rPr lang="cs-CZ" dirty="0" smtClean="0"/>
              <a:t>- živec sodnovápenatý </a:t>
            </a:r>
          </a:p>
          <a:p>
            <a:r>
              <a:rPr lang="cs-CZ" dirty="0" smtClean="0"/>
              <a:t>ortoklas a plagioklas se nedají od sebe rozeznat (výjimka – liberecká žula) </a:t>
            </a:r>
          </a:p>
          <a:p>
            <a:r>
              <a:rPr lang="cs-CZ" b="1" dirty="0" smtClean="0"/>
              <a:t>použití: </a:t>
            </a:r>
            <a:r>
              <a:rPr lang="cs-CZ" dirty="0" smtClean="0"/>
              <a:t>surovina pro výrobu keramiky a glazur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dirty="0" smtClean="0"/>
              <a:t>draselný živec</a:t>
            </a:r>
            <a:endParaRPr lang="cs-CZ" sz="4000" b="1" dirty="0"/>
          </a:p>
        </p:txBody>
      </p:sp>
      <p:pic>
        <p:nvPicPr>
          <p:cNvPr id="4" name="Zástupný symbol pro obsah 3" descr="PotassiumFeldsparUSGOV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35696" y="1529722"/>
            <a:ext cx="5832648" cy="4973952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NATROLIT – zástupce zeolitů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výskyt:  </a:t>
            </a:r>
            <a:r>
              <a:rPr lang="cs-CZ" dirty="0" smtClean="0"/>
              <a:t>např. Mariánská skála v Ústí nad Labem</a:t>
            </a:r>
          </a:p>
          <a:p>
            <a:r>
              <a:rPr lang="cs-CZ" b="1" dirty="0" smtClean="0"/>
              <a:t>zajímavost: </a:t>
            </a:r>
            <a:r>
              <a:rPr lang="cs-CZ" dirty="0" smtClean="0"/>
              <a:t>zeolity se používají při odstraňování různých druhů kontaminací, obsahují vodu, kterou lze snadno vypudit, na její místo je pak natrolit schopen do sebe ukládat jiné sloučeniny (soli uranu, částice ropy)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600" b="1" dirty="0" smtClean="0"/>
              <a:t> </a:t>
            </a:r>
            <a:r>
              <a:rPr lang="cs-CZ" sz="5300" b="1" dirty="0" smtClean="0"/>
              <a:t>Opakovací otázky</a:t>
            </a:r>
            <a:r>
              <a:rPr lang="cs-CZ" sz="3600" i="1" dirty="0" smtClean="0"/>
              <a:t>(žáci</a:t>
            </a:r>
            <a:r>
              <a:rPr lang="cs-CZ" sz="4000" b="1" i="1" dirty="0" smtClean="0"/>
              <a:t> </a:t>
            </a:r>
            <a:r>
              <a:rPr lang="cs-CZ" sz="3600" i="1" dirty="0" smtClean="0"/>
              <a:t>zapíší odpovědi do pracovního sešitu, na tabuli mohou použít program </a:t>
            </a:r>
            <a:r>
              <a:rPr lang="cs-CZ" sz="3600" i="1" dirty="0" err="1" smtClean="0"/>
              <a:t>ActivInspire</a:t>
            </a:r>
            <a:r>
              <a:rPr lang="cs-CZ" sz="3600" i="1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44824"/>
            <a:ext cx="9144000" cy="5013176"/>
          </a:xfrm>
        </p:spPr>
        <p:txBody>
          <a:bodyPr/>
          <a:lstStyle/>
          <a:p>
            <a:r>
              <a:rPr lang="cs-CZ" sz="4000" b="1" dirty="0" smtClean="0"/>
              <a:t>1. Který nerost se používá v podobě prášku do gumových výrobků?</a:t>
            </a:r>
          </a:p>
          <a:p>
            <a:r>
              <a:rPr lang="cs-CZ" sz="4000" b="1" dirty="0" smtClean="0"/>
              <a:t>2. Které odrůdy živce znáš?</a:t>
            </a:r>
          </a:p>
          <a:p>
            <a:r>
              <a:rPr lang="cs-CZ" sz="4000" b="1" dirty="0" smtClean="0"/>
              <a:t>3. Které nerosty najdeš v liberecké žule?</a:t>
            </a:r>
          </a:p>
          <a:p>
            <a:r>
              <a:rPr lang="cs-CZ" sz="4000" b="1" dirty="0" smtClean="0"/>
              <a:t>4.  Co je to kontaminace půdy?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1. mastek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2. živec draselný(ortoklas) a živec </a:t>
            </a:r>
            <a:r>
              <a:rPr lang="cs-CZ" sz="3600" b="1" dirty="0" err="1" smtClean="0">
                <a:solidFill>
                  <a:srgbClr val="FF0000"/>
                </a:solidFill>
              </a:rPr>
              <a:t>sodno</a:t>
            </a:r>
            <a:r>
              <a:rPr lang="cs-CZ" sz="3600" b="1" dirty="0" smtClean="0">
                <a:solidFill>
                  <a:srgbClr val="FF0000"/>
                </a:solidFill>
              </a:rPr>
              <a:t> - vápenatý(plagioklas)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3. křemen, slídy, plagioklas, ortoklas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4. znečištění neboli kontaminace půdy,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 (mezi nejvýznamnější látky, znečišťující půdu patří těžké kovy jako olovo nebo kadmium, herbicidy, pesticidy apod.)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učebnice:</a:t>
            </a:r>
          </a:p>
          <a:p>
            <a:pPr marL="0" indent="0">
              <a:buNone/>
            </a:pPr>
            <a:r>
              <a:rPr lang="cs-CZ" dirty="0" smtClean="0"/>
              <a:t>ŠVECOVÁ, Milada a Dobroslav MATĚJKA. </a:t>
            </a:r>
            <a:r>
              <a:rPr lang="cs-CZ" i="1" dirty="0" smtClean="0"/>
              <a:t>Přírodopis 9: učebnice : pro základní školy a víceletá gymnázia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Plzeň: </a:t>
            </a:r>
            <a:r>
              <a:rPr lang="cs-CZ" dirty="0" err="1" smtClean="0"/>
              <a:t>Fraus</a:t>
            </a:r>
            <a:r>
              <a:rPr lang="cs-CZ" dirty="0" smtClean="0"/>
              <a:t>, 2007, 128 s. ISBN 978-807-2385-874</a:t>
            </a:r>
          </a:p>
          <a:p>
            <a:pPr marL="0" indent="0">
              <a:buNone/>
            </a:pPr>
            <a:r>
              <a:rPr lang="cs-CZ" b="1" dirty="0" smtClean="0"/>
              <a:t>obrázky: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Wikipedie</a:t>
            </a:r>
            <a:r>
              <a:rPr lang="cs-CZ" dirty="0" smtClean="0"/>
              <a:t>: mastek. </a:t>
            </a:r>
            <a:r>
              <a:rPr lang="cs-CZ" i="1" dirty="0" err="1" smtClean="0"/>
              <a:t>Wikipedie</a:t>
            </a:r>
            <a:r>
              <a:rPr lang="cs-CZ" i="1" dirty="0" smtClean="0"/>
              <a:t>: mastek</a:t>
            </a:r>
            <a:r>
              <a:rPr lang="cs-CZ" dirty="0" smtClean="0"/>
              <a:t> [online]. 2013 [cit. 2013-11-24]. Dostupné z: http://upload.wikimedia.org/wikipedia/commons/f/fd/Talc_block.jpg </a:t>
            </a:r>
          </a:p>
          <a:p>
            <a:r>
              <a:rPr lang="cs-CZ" dirty="0" err="1" smtClean="0"/>
              <a:t>Wikipedie</a:t>
            </a:r>
            <a:r>
              <a:rPr lang="cs-CZ" dirty="0" smtClean="0"/>
              <a:t>: mastek. </a:t>
            </a:r>
            <a:r>
              <a:rPr lang="cs-CZ" i="1" dirty="0" err="1" smtClean="0"/>
              <a:t>Wikipedie</a:t>
            </a:r>
            <a:r>
              <a:rPr lang="cs-CZ" i="1" dirty="0" smtClean="0"/>
              <a:t>: mastek</a:t>
            </a:r>
            <a:r>
              <a:rPr lang="cs-CZ" dirty="0" smtClean="0"/>
              <a:t> [online]. 2013 [cit. 2013-11-24]. Dostupné z: http://cs.wikipedia.org/wiki/Soubor:Relief_Ninsun_Louvre_AO2761</a:t>
            </a:r>
          </a:p>
          <a:p>
            <a:r>
              <a:rPr lang="cs-CZ" dirty="0" smtClean="0"/>
              <a:t>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</a:p>
          <a:p>
            <a:r>
              <a:rPr lang="it-IT" dirty="0" smtClean="0"/>
              <a:t>Wikipedie: živec. </a:t>
            </a:r>
            <a:r>
              <a:rPr lang="it-IT" i="1" dirty="0" smtClean="0"/>
              <a:t>Wikipedie: živec</a:t>
            </a:r>
            <a:r>
              <a:rPr lang="it-IT" dirty="0" smtClean="0"/>
              <a:t> [online]. 2013 [cit. 2013-11-24]. Dostupné z: http://cs.wikipedia.org/wiki/Soubor:PotassiumFeldsparUSGOV.jpg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691</TotalTime>
  <Words>387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Microsoft Word Document</vt:lpstr>
      <vt:lpstr>Prezentace aplikace PowerPoint</vt:lpstr>
      <vt:lpstr> KŘEMIČITANY III. (po výkladu si zapiš do sešitu) </vt:lpstr>
      <vt:lpstr>Prezentace aplikace PowerPoint</vt:lpstr>
      <vt:lpstr>ŽIVCE</vt:lpstr>
      <vt:lpstr>draselný živec</vt:lpstr>
      <vt:lpstr>NATROLIT – zástupce zeolitů</vt:lpstr>
      <vt:lpstr> Opakovací otázky(žáci zapíší odpovědi do pracovního sešitu, na tabuli mohou použít program ActivInspire)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Zdenek</dc:creator>
  <cp:lastModifiedBy>Jitka Kopalová</cp:lastModifiedBy>
  <cp:revision>23</cp:revision>
  <dcterms:created xsi:type="dcterms:W3CDTF">2013-11-24T10:19:51Z</dcterms:created>
  <dcterms:modified xsi:type="dcterms:W3CDTF">2013-12-11T12:20:12Z</dcterms:modified>
</cp:coreProperties>
</file>