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67" r:id="rId2"/>
    <p:sldId id="268" r:id="rId3"/>
    <p:sldId id="256" r:id="rId4"/>
    <p:sldId id="262" r:id="rId5"/>
    <p:sldId id="257" r:id="rId6"/>
    <p:sldId id="258" r:id="rId7"/>
    <p:sldId id="259" r:id="rId8"/>
    <p:sldId id="269" r:id="rId9"/>
    <p:sldId id="261" r:id="rId10"/>
    <p:sldId id="260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31" autoAdjust="0"/>
  </p:normalViewPr>
  <p:slideViewPr>
    <p:cSldViewPr>
      <p:cViewPr varScale="1">
        <p:scale>
          <a:sx n="65" d="100"/>
          <a:sy n="65" d="100"/>
        </p:scale>
        <p:origin x="-153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6A961-E908-434B-8A2B-AB14C6F8181E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F5D8F-6CA1-441E-AE66-A49DC5B2B4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658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BB259DC7-1227-4862-9F9B-C3D7E6DAF2AA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D2306F92-54AD-443C-B559-C14656C7C7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wipe/>
  </p:transition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6624736" cy="115212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025372"/>
              </p:ext>
            </p:extLst>
          </p:nvPr>
        </p:nvGraphicFramePr>
        <p:xfrm>
          <a:off x="1043608" y="2636912"/>
          <a:ext cx="7128792" cy="1944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9475"/>
                <a:gridCol w="5399317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Základní škola, Husova 276, Podbořany, okres Louny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806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Dagmar </a:t>
                      </a:r>
                      <a:r>
                        <a:rPr lang="cs-CZ" sz="1600" dirty="0" err="1">
                          <a:effectLst/>
                        </a:rPr>
                        <a:t>Sachsová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806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Název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VY_32_INOVACE_125_PODSTATNÁ_JMÉNA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94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Druhy</a:t>
                      </a:r>
                      <a:r>
                        <a:rPr lang="cs-CZ" sz="1600" baseline="0" dirty="0" smtClean="0">
                          <a:effectLst/>
                        </a:rPr>
                        <a:t> podstatných jmen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225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 smtClean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CZ 1.07/1.4.00/21.2975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72142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3948912"/>
              </p:ext>
            </p:extLst>
          </p:nvPr>
        </p:nvGraphicFramePr>
        <p:xfrm>
          <a:off x="755576" y="260648"/>
          <a:ext cx="7488832" cy="6408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96144"/>
                <a:gridCol w="6192688"/>
              </a:tblGrid>
              <a:tr h="6408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Metodické pokyny: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chemeClr val="tx1"/>
                          </a:solidFill>
                          <a:effectLst/>
                        </a:rPr>
                        <a:t>Klíčová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chemeClr val="tx1"/>
                          </a:solidFill>
                          <a:effectLst/>
                        </a:rPr>
                        <a:t>slova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Datum </a:t>
                      </a:r>
                      <a:r>
                        <a:rPr lang="en-US" sz="1600" dirty="0" err="1" smtClean="0">
                          <a:solidFill>
                            <a:schemeClr val="tx1"/>
                          </a:solidFill>
                          <a:effectLst/>
                        </a:rPr>
                        <a:t>vytvoření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</a:rPr>
                        <a:t>Prezentace slouží k výkladu a procvičování nového učiva v předmětu Český jazyk a literatura ve 2. 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poznávají druhy podstatných jmen, ukazují si na ně, čtou a zařazují do skupin.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 č. 4 - rozdělení podstatných jmen.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dalších listech  č. 5 - 7jsou podrobněji rozdělena podstatná jména s obrázky /osoby, zvířata, věci/.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listě č. 8 jsou vysvětlena ukazovací zájmena ten, ta, to, ti, ty, ta s obrázky.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Dále žáci sami zařazují podstatná jména do jednotlivých skupin  /list č. 9 - 10 /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List č. 11 slouží  ke stručnému zopakování podstatných jmen a jejich rozdělení.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Podstatné jméno,  osoba, zvíře, věc.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28. 01. 2012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46819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889576" cy="1786210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B0F0"/>
                </a:solidFill>
              </a:rPr>
              <a:t>Podstatná jména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1825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248881"/>
            <a:ext cx="7620000" cy="53683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3600" b="1" dirty="0" smtClean="0"/>
          </a:p>
          <a:p>
            <a:pPr lvl="4">
              <a:buFont typeface="Wingdings" pitchFamily="2" charset="2"/>
              <a:buChar char="v"/>
            </a:pPr>
            <a:r>
              <a:rPr lang="cs-CZ" sz="3600" b="1" dirty="0" smtClean="0"/>
              <a:t>Osob</a:t>
            </a:r>
          </a:p>
          <a:p>
            <a:pPr lvl="4">
              <a:buFont typeface="Wingdings" pitchFamily="2" charset="2"/>
              <a:buChar char="v"/>
            </a:pPr>
            <a:r>
              <a:rPr lang="cs-CZ" sz="3600" b="1" dirty="0" smtClean="0"/>
              <a:t>Zvířat</a:t>
            </a:r>
          </a:p>
          <a:p>
            <a:pPr lvl="4">
              <a:buFont typeface="Wingdings" pitchFamily="2" charset="2"/>
              <a:buChar char="v"/>
            </a:pPr>
            <a:r>
              <a:rPr lang="cs-CZ" sz="3600" b="1" dirty="0" smtClean="0"/>
              <a:t>Věcí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0994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Podstatná jména jsou názvy:</a:t>
            </a:r>
            <a:endParaRPr lang="cs-CZ" sz="4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6420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9581"/>
            <a:ext cx="8054528" cy="625613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3777" y="260648"/>
            <a:ext cx="8229600" cy="70609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Názvy osob</a:t>
            </a:r>
            <a:endParaRPr lang="cs-CZ" sz="4000" dirty="0">
              <a:solidFill>
                <a:srgbClr val="00B0F0"/>
              </a:solidFill>
            </a:endParaRPr>
          </a:p>
        </p:txBody>
      </p:sp>
      <p:pic>
        <p:nvPicPr>
          <p:cNvPr id="1032" name="Picture 8" descr="C:\Users\Domča\AppData\Local\Microsoft\Windows\Temporary Internet Files\Content.IE5\4ZEWSCSA\MC900232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98837"/>
            <a:ext cx="1735137" cy="185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Zuzanka\AppData\Local\Microsoft\Windows\Temporary Internet Files\Content.IE5\J5QGI20J\MP90022757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8002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uzanka\AppData\Local\Microsoft\Windows\Temporary Internet Files\Content.IE5\JZQRU0RD\MP9003995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32970"/>
            <a:ext cx="2081212" cy="237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uzanka\AppData\Local\Microsoft\Windows\Temporary Internet Files\Content.IE5\JZQRU0RD\MC90044036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15098"/>
            <a:ext cx="237626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Zuzanka\AppData\Local\Microsoft\Windows\Temporary Internet Files\Content.IE5\3IZTF42W\MP90018280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836" y="4005064"/>
            <a:ext cx="2016224" cy="262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Zuzanka\AppData\Local\Microsoft\Windows\Temporary Internet Files\Content.IE5\O4TT5KRV\MP900185173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34869"/>
            <a:ext cx="1944216" cy="187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4606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Názvy zvířat</a:t>
            </a:r>
            <a:endParaRPr lang="cs-CZ" sz="4000" dirty="0">
              <a:solidFill>
                <a:srgbClr val="00B0F0"/>
              </a:solidFill>
            </a:endParaRPr>
          </a:p>
        </p:txBody>
      </p:sp>
      <p:pic>
        <p:nvPicPr>
          <p:cNvPr id="2058" name="Picture 10" descr="C:\Users\Domča\AppData\Local\Microsoft\Windows\Temporary Internet Files\Content.IE5\GEALXH4J\MP900444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139" y="376266"/>
            <a:ext cx="2370398" cy="311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omča\AppData\Local\Microsoft\Windows\Temporary Internet Files\Content.IE5\4ZEWSCSA\MP9002628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06628"/>
            <a:ext cx="24193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Domča\AppData\Local\Microsoft\Windows\Temporary Internet Files\Content.IE5\GEALXH4J\MP9004050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81316"/>
            <a:ext cx="3098987" cy="207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Domča\AppData\Local\Microsoft\Windows\Temporary Internet Files\Content.IE5\C2J6CVFX\MP90018065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14947"/>
            <a:ext cx="2096713" cy="3420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7615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797552" cy="86409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Názvy věcí</a:t>
            </a:r>
            <a:endParaRPr lang="cs-CZ" sz="4000" dirty="0">
              <a:solidFill>
                <a:srgbClr val="00B0F0"/>
              </a:solidFill>
            </a:endParaRPr>
          </a:p>
        </p:txBody>
      </p:sp>
      <p:pic>
        <p:nvPicPr>
          <p:cNvPr id="3078" name="Picture 6" descr="C:\Users\Domča\AppData\Local\Microsoft\Windows\Temporary Internet Files\Content.IE5\4ZEWSCSA\MP9004394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92148"/>
            <a:ext cx="2709069" cy="270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omča\AppData\Local\Microsoft\Windows\Temporary Internet Files\Content.IE5\C2J6CVFX\MP900399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326175"/>
            <a:ext cx="2520279" cy="218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Domča\AppData\Local\Microsoft\Windows\Temporary Internet Files\Content.IE5\GEALXH4J\MP9002896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59" y="3871703"/>
            <a:ext cx="1786931" cy="267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Domča\AppData\Local\Microsoft\Windows\Temporary Internet Files\Content.IE5\4ZEWSCSA\MP9004394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16131"/>
            <a:ext cx="2016224" cy="225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Zuzanka\AppData\Local\Microsoft\Windows\Temporary Internet Files\Content.IE5\3IZTF42W\MP9004024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26079"/>
            <a:ext cx="2293938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60361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626547"/>
          </a:xfrm>
        </p:spPr>
        <p:txBody>
          <a:bodyPr/>
          <a:lstStyle/>
          <a:p>
            <a:r>
              <a:rPr lang="cs-CZ" dirty="0" smtClean="0"/>
              <a:t>TEN  -  pes, sešit, pilot, strom, traktorista</a:t>
            </a:r>
          </a:p>
          <a:p>
            <a:r>
              <a:rPr lang="cs-CZ" dirty="0" smtClean="0"/>
              <a:t>TA  - babička, sestra, knížka, bota, opice</a:t>
            </a:r>
          </a:p>
          <a:p>
            <a:r>
              <a:rPr lang="cs-CZ" dirty="0" smtClean="0"/>
              <a:t>TO -  auto, sluníčko, pravítko, dítě, slůně</a:t>
            </a:r>
          </a:p>
          <a:p>
            <a:endParaRPr lang="cs-CZ" dirty="0"/>
          </a:p>
          <a:p>
            <a:r>
              <a:rPr lang="cs-CZ" dirty="0" smtClean="0"/>
              <a:t>TI  - muži, psi, prodavači, sloni</a:t>
            </a:r>
          </a:p>
          <a:p>
            <a:r>
              <a:rPr lang="cs-CZ" dirty="0" smtClean="0"/>
              <a:t>TY  - maminky, boty, hrušky, žirafy</a:t>
            </a:r>
          </a:p>
          <a:p>
            <a:r>
              <a:rPr lang="cs-CZ" dirty="0" smtClean="0"/>
              <a:t>TA  -  kuřata, města, auta, děvčata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404664"/>
            <a:ext cx="12225536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Na podstatná jména si můžeme ukázat: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1921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JE TO SPRÁVNĚ?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772816"/>
            <a:ext cx="22322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NÁZVY OSOB   </a:t>
            </a:r>
            <a:endParaRPr lang="cs-CZ" sz="2400" dirty="0" smtClean="0"/>
          </a:p>
          <a:p>
            <a:r>
              <a:rPr lang="cs-CZ" sz="2400" dirty="0" smtClean="0"/>
              <a:t>    </a:t>
            </a:r>
            <a:endParaRPr lang="cs-CZ" sz="2400" dirty="0"/>
          </a:p>
          <a:p>
            <a:r>
              <a:rPr lang="cs-CZ" sz="2400" dirty="0" smtClean="0"/>
              <a:t>ČMELÁK  </a:t>
            </a:r>
            <a:endParaRPr lang="cs-CZ" sz="2400" dirty="0"/>
          </a:p>
          <a:p>
            <a:r>
              <a:rPr lang="cs-CZ" sz="2400" dirty="0"/>
              <a:t>MOTÝL	</a:t>
            </a:r>
          </a:p>
          <a:p>
            <a:r>
              <a:rPr lang="cs-CZ" sz="2400" dirty="0"/>
              <a:t>SOUSED</a:t>
            </a:r>
          </a:p>
          <a:p>
            <a:r>
              <a:rPr lang="cs-CZ" sz="2400" dirty="0"/>
              <a:t>PEPÍČEK</a:t>
            </a:r>
          </a:p>
          <a:p>
            <a:r>
              <a:rPr lang="cs-CZ" sz="2400" dirty="0"/>
              <a:t>HRUŠKA</a:t>
            </a:r>
          </a:p>
          <a:p>
            <a:r>
              <a:rPr lang="cs-CZ" sz="2400" dirty="0"/>
              <a:t>BABIČKA</a:t>
            </a:r>
          </a:p>
          <a:p>
            <a:r>
              <a:rPr lang="cs-CZ" sz="2400" dirty="0"/>
              <a:t>MIMINKO</a:t>
            </a:r>
          </a:p>
          <a:p>
            <a:r>
              <a:rPr lang="cs-CZ" sz="2400" dirty="0"/>
              <a:t>BOTY	</a:t>
            </a:r>
          </a:p>
          <a:p>
            <a:r>
              <a:rPr lang="cs-CZ" sz="2400" smtClean="0"/>
              <a:t>PRODAVAČ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1772816"/>
            <a:ext cx="23762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NÁZVY ZVÍŘAT 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KRÁVA</a:t>
            </a:r>
            <a:endParaRPr lang="cs-CZ" sz="2400" dirty="0"/>
          </a:p>
          <a:p>
            <a:r>
              <a:rPr lang="cs-CZ" sz="2400" dirty="0"/>
              <a:t>MRKEV</a:t>
            </a:r>
          </a:p>
          <a:p>
            <a:r>
              <a:rPr lang="cs-CZ" sz="2400" dirty="0"/>
              <a:t>OKNO</a:t>
            </a:r>
          </a:p>
          <a:p>
            <a:r>
              <a:rPr lang="cs-CZ" sz="2400" dirty="0"/>
              <a:t>KOČKA	</a:t>
            </a:r>
          </a:p>
          <a:p>
            <a:r>
              <a:rPr lang="cs-CZ" sz="2400" dirty="0"/>
              <a:t>STŮL</a:t>
            </a:r>
          </a:p>
          <a:p>
            <a:r>
              <a:rPr lang="cs-CZ" sz="2400" dirty="0"/>
              <a:t>MEDVĚD</a:t>
            </a:r>
          </a:p>
          <a:p>
            <a:r>
              <a:rPr lang="cs-CZ" sz="2400" dirty="0"/>
              <a:t>DELFÍN	</a:t>
            </a:r>
          </a:p>
          <a:p>
            <a:r>
              <a:rPr lang="cs-CZ" sz="2400" dirty="0"/>
              <a:t>PASTELKY</a:t>
            </a:r>
          </a:p>
          <a:p>
            <a:r>
              <a:rPr lang="cs-CZ" sz="2400" dirty="0"/>
              <a:t>ŽIRAFA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68144" y="1772816"/>
            <a:ext cx="28083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NÁZVY </a:t>
            </a:r>
            <a:r>
              <a:rPr lang="cs-CZ" sz="2400" dirty="0"/>
              <a:t>VĚCÍ</a:t>
            </a:r>
          </a:p>
          <a:p>
            <a:r>
              <a:rPr lang="cs-CZ" sz="2400" dirty="0"/>
              <a:t>	</a:t>
            </a:r>
          </a:p>
          <a:p>
            <a:r>
              <a:rPr lang="cs-CZ" sz="2400" dirty="0" smtClean="0"/>
              <a:t>PENÁL</a:t>
            </a:r>
            <a:endParaRPr lang="cs-CZ" sz="2400" dirty="0"/>
          </a:p>
          <a:p>
            <a:r>
              <a:rPr lang="cs-CZ" sz="2400" dirty="0" smtClean="0"/>
              <a:t>STRÝC</a:t>
            </a:r>
            <a:endParaRPr lang="cs-CZ" sz="2400" dirty="0"/>
          </a:p>
          <a:p>
            <a:r>
              <a:rPr lang="cs-CZ" sz="2400" dirty="0" smtClean="0"/>
              <a:t>DŮM</a:t>
            </a:r>
            <a:endParaRPr lang="cs-CZ" sz="2400" dirty="0"/>
          </a:p>
          <a:p>
            <a:r>
              <a:rPr lang="cs-CZ" sz="2400" dirty="0" smtClean="0"/>
              <a:t>OBRÁZEK</a:t>
            </a:r>
            <a:endParaRPr lang="cs-CZ" sz="2400" dirty="0"/>
          </a:p>
          <a:p>
            <a:r>
              <a:rPr lang="cs-CZ" sz="2400" dirty="0" smtClean="0"/>
              <a:t>UČITELKA</a:t>
            </a:r>
            <a:endParaRPr lang="cs-CZ" sz="2400" dirty="0"/>
          </a:p>
          <a:p>
            <a:r>
              <a:rPr lang="cs-CZ" sz="2400" dirty="0" smtClean="0"/>
              <a:t>ZMIJE</a:t>
            </a:r>
            <a:endParaRPr lang="cs-CZ" sz="2400" dirty="0"/>
          </a:p>
          <a:p>
            <a:r>
              <a:rPr lang="cs-CZ" sz="2400" dirty="0"/>
              <a:t>J</a:t>
            </a:r>
            <a:r>
              <a:rPr lang="cs-CZ" sz="2400" dirty="0" smtClean="0"/>
              <a:t>ABLKO</a:t>
            </a:r>
            <a:endParaRPr lang="cs-CZ" sz="2400" dirty="0"/>
          </a:p>
          <a:p>
            <a:r>
              <a:rPr lang="cs-CZ" sz="2400" dirty="0" smtClean="0"/>
              <a:t>TOMÁŠ</a:t>
            </a:r>
            <a:endParaRPr lang="cs-CZ" sz="2400" dirty="0"/>
          </a:p>
          <a:p>
            <a:r>
              <a:rPr lang="cs-CZ" sz="2400" dirty="0" smtClean="0"/>
              <a:t>KAMNA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37301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060848"/>
            <a:ext cx="7465640" cy="4267944"/>
          </a:xfrm>
        </p:spPr>
        <p:txBody>
          <a:bodyPr>
            <a:normAutofit fontScale="92500"/>
          </a:bodyPr>
          <a:lstStyle/>
          <a:p>
            <a:pPr marL="64008" indent="0">
              <a:buNone/>
            </a:pPr>
            <a:r>
              <a:rPr lang="cs-CZ" sz="3600" dirty="0" smtClean="0"/>
              <a:t>Rodiče, želva, obrázek, babička, stůl, lékař, ponožka, kůzlata, strom, maminka, nůžky, sešit, učitel, kočka, světlo, váza, děti, žralok, kolotoč, pastelky, klokan, Tomáš, kapusta, kominík, lepidlo, zedník, mrkev, kniha, panenka, tygr, pohádka, pán, mobil, mravenec, růže, strýc, postel, křeček, dům, žákyně, motýl, svetr, Zuzana.</a:t>
            </a:r>
          </a:p>
          <a:p>
            <a:pPr marL="64008" indent="0">
              <a:buNone/>
            </a:pP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7620000" cy="1700808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Čti a zařaď správně do skupin: osoby, zvířata, věci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2508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17473"/>
            <a:ext cx="8229600" cy="46265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1. Co jsou to podstatná jména?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2. Jak na ně ukazujeme?</a:t>
            </a:r>
          </a:p>
          <a:p>
            <a:pPr marL="0" indent="0">
              <a:buNone/>
            </a:pPr>
            <a:r>
              <a:rPr lang="cs-CZ" sz="2800" dirty="0" smtClean="0"/>
              <a:t>3. Řekni nějaké podstatné jméno ze skupiny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osob, zvířat i věcí. Ukaž si na ně!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F0"/>
                </a:solidFill>
              </a:rPr>
              <a:t>Pamatuješ si?</a:t>
            </a:r>
            <a:endParaRPr lang="cs-CZ" sz="4800" dirty="0">
              <a:solidFill>
                <a:srgbClr val="00B0F0"/>
              </a:solidFill>
            </a:endParaRPr>
          </a:p>
        </p:txBody>
      </p:sp>
      <p:pic>
        <p:nvPicPr>
          <p:cNvPr id="6146" name="Picture 2" descr="C:\Users\Zuzanka\AppData\Local\Microsoft\Windows\Temporary Internet Files\Content.IE5\3IZTF42W\MC900344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24676"/>
            <a:ext cx="1547813" cy="135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uzanka\AppData\Local\Microsoft\Windows\Temporary Internet Files\Content.IE5\O4TT5KRV\MC900239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969" y="3986552"/>
            <a:ext cx="177323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uzanka\AppData\Local\Microsoft\Windows\Temporary Internet Files\Content.IE5\3IZTF42W\MC9002321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3" y="3830747"/>
            <a:ext cx="1874837" cy="178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2417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</a:t>
            </a:r>
            <a:r>
              <a:rPr lang="cs-CZ" smtClean="0"/>
              <a:t>Microsoft Office 2010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Použité zdroje: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5485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443</TotalTime>
  <Words>408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Mountain</vt:lpstr>
      <vt:lpstr>Prezentace aplikace PowerPoint</vt:lpstr>
      <vt:lpstr>Prezentace aplikace PowerPoint</vt:lpstr>
      <vt:lpstr>Podstatná jména </vt:lpstr>
      <vt:lpstr>Podstatná jména jsou názvy:</vt:lpstr>
      <vt:lpstr>Názvy osob</vt:lpstr>
      <vt:lpstr>Názvy zvířat</vt:lpstr>
      <vt:lpstr>Názvy věcí</vt:lpstr>
      <vt:lpstr>Na podstatná jména si můžeme ukázat:</vt:lpstr>
      <vt:lpstr>JE TO SPRÁVNĚ?</vt:lpstr>
      <vt:lpstr>Čti a zařaď správně do skupin: osoby, zvířata, věci</vt:lpstr>
      <vt:lpstr>Pamatuješ si?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Domča</dc:creator>
  <cp:lastModifiedBy>Zuzanka</cp:lastModifiedBy>
  <cp:revision>54</cp:revision>
  <dcterms:created xsi:type="dcterms:W3CDTF">2012-01-23T17:14:13Z</dcterms:created>
  <dcterms:modified xsi:type="dcterms:W3CDTF">2012-04-21T16:29:48Z</dcterms:modified>
</cp:coreProperties>
</file>