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83290B02-A5BC-49DC-B9E0-140FB800A471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AF06FA0-01C2-49AF-B144-8B38DA6D0C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6752"/>
            <a:ext cx="5904656" cy="115212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0147607"/>
              </p:ext>
            </p:extLst>
          </p:nvPr>
        </p:nvGraphicFramePr>
        <p:xfrm>
          <a:off x="665566" y="2780928"/>
          <a:ext cx="7524836" cy="216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19160"/>
                <a:gridCol w="5305676"/>
              </a:tblGrid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Základní škola, Husova 276, Podbořany, okres Louny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Mgr. Dagmar Sachsová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VY_32_INOVACE_128_ABECEDA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Téma</a:t>
                      </a:r>
                      <a:r>
                        <a:rPr lang="en-US" sz="1600">
                          <a:effectLst/>
                        </a:rPr>
                        <a:t>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Seznámení s abecedou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29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CZ 1.07/1.4.00/21.2975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8200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4165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Prezentace slouží k seznámení s abecedou v předmětu Český jazyk a literatura</a:t>
                      </a:r>
                      <a:r>
                        <a:rPr lang="cs-CZ" sz="1800" baseline="0" dirty="0" smtClean="0">
                          <a:effectLst/>
                        </a:rPr>
                        <a:t> v 2. ročníku</a:t>
                      </a:r>
                      <a:r>
                        <a:rPr lang="en-US" sz="1800" dirty="0" smtClean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se seznámí s velkou a malou tiskací </a:t>
                      </a:r>
                      <a:r>
                        <a:rPr lang="cs-CZ" sz="1800" b="1" kern="120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abecedou          /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list č. 4-5/.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Zkusí  společně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n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ajít chyby v řadách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písmen / list č. 6 /, vyřeší tajenku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 list č. 7 /a pokusí se o seřazení několika slov  podle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abecedy / list č. 8 /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Abeceda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3.února 2012</a:t>
                      </a:r>
                      <a:endParaRPr lang="cs-CZ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673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35088" y="1484784"/>
            <a:ext cx="7741368" cy="2736304"/>
          </a:xfrm>
        </p:spPr>
        <p:txBody>
          <a:bodyPr/>
          <a:lstStyle/>
          <a:p>
            <a:r>
              <a:rPr lang="cs-CZ" sz="8800" dirty="0" smtClean="0">
                <a:solidFill>
                  <a:schemeClr val="bg1">
                    <a:lumMod val="95000"/>
                  </a:schemeClr>
                </a:solidFill>
              </a:rPr>
              <a:t>ABECEDA</a:t>
            </a:r>
            <a:endParaRPr lang="cs-CZ" sz="8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556792"/>
            <a:ext cx="6834182" cy="4020424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bg1"/>
                </a:solidFill>
              </a:rPr>
              <a:t>ABECEDA</a:t>
            </a:r>
            <a:endParaRPr lang="cs-CZ" sz="8800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Domča\AppData\Local\Microsoft\Windows\Temporary Internet Files\Content.IE5\GEALXH4J\MP9003089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23917">
            <a:off x="5070279" y="2441809"/>
            <a:ext cx="240182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omča\AppData\Local\Microsoft\Windows\Temporary Internet Files\Content.IE5\C2J6CVFX\MP9004011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01120">
            <a:off x="971601" y="3356992"/>
            <a:ext cx="1944216" cy="261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753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tiskací abeceda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A, B, C, Č, D, Ď, E, F, G, H, CH, I, J, K, L, M, N, Ň, O, P, Q, R, S, Š, T , Ť, U, V, W, X, Y, Z, Ž.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72934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MALÁ TISKACÍ ABECEDA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/>
              <a:t>a</a:t>
            </a:r>
            <a:r>
              <a:rPr lang="cs-CZ" sz="5400" dirty="0" smtClean="0"/>
              <a:t>, b, c, č, d, ď, e, f, g, h, ch, i, j, k, l, m, n, ň, o, p, q, r, s, š, t, ť, u, v, w, x, y, z, ž.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583899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7239000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    Zkus najít chybu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239000" cy="48463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a, b, č, d, ď, e, f, g, </a:t>
            </a:r>
            <a:r>
              <a:rPr lang="cs-CZ" sz="4000" dirty="0" smtClean="0"/>
              <a:t>ch</a:t>
            </a:r>
            <a:r>
              <a:rPr lang="cs-CZ" sz="4000" dirty="0" smtClean="0"/>
              <a:t>, </a:t>
            </a:r>
            <a:r>
              <a:rPr lang="cs-CZ" sz="4000" dirty="0" smtClean="0"/>
              <a:t>i, j</a:t>
            </a:r>
            <a:r>
              <a:rPr lang="cs-CZ" sz="4000" dirty="0" smtClean="0"/>
              <a:t> </a:t>
            </a:r>
            <a:endParaRPr lang="cs-CZ" sz="4000" dirty="0" smtClean="0"/>
          </a:p>
          <a:p>
            <a:endParaRPr lang="cs-CZ" sz="4300" dirty="0"/>
          </a:p>
          <a:p>
            <a:r>
              <a:rPr lang="cs-CZ" sz="4000" dirty="0" smtClean="0"/>
              <a:t> k, l, m, n, </a:t>
            </a:r>
            <a:r>
              <a:rPr lang="cs-CZ" sz="4000" dirty="0" smtClean="0"/>
              <a:t>o, </a:t>
            </a:r>
            <a:r>
              <a:rPr lang="cs-CZ" sz="4000" dirty="0" smtClean="0"/>
              <a:t>p</a:t>
            </a:r>
            <a:r>
              <a:rPr lang="cs-CZ" sz="4000" dirty="0" smtClean="0"/>
              <a:t>, q, r, s, š, t</a:t>
            </a:r>
          </a:p>
          <a:p>
            <a:endParaRPr lang="cs-CZ" sz="5200" dirty="0"/>
          </a:p>
          <a:p>
            <a:r>
              <a:rPr lang="cs-CZ" sz="4000" dirty="0" smtClean="0"/>
              <a:t> s, š, t, ť, u, v, w, y, z, ž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Zuzanka\AppData\Local\Microsoft\Windows\Temporary Internet Files\Content.IE5\JZQRU0RD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76872"/>
            <a:ext cx="1885829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760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239000" cy="1143000"/>
          </a:xfrm>
        </p:spPr>
        <p:txBody>
          <a:bodyPr/>
          <a:lstStyle/>
          <a:p>
            <a:r>
              <a:rPr lang="cs-CZ" dirty="0" smtClean="0"/>
              <a:t>Vylušti tajenku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7106" y="1661041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Napiš písmenka, která jsou: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Za S, před J, za J, před V, za K, před L, před B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683568" y="3773721"/>
            <a:ext cx="914400" cy="61264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1889955" y="3774770"/>
            <a:ext cx="914400" cy="61264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012976" y="3777877"/>
            <a:ext cx="914400" cy="61264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4211960" y="3789040"/>
            <a:ext cx="914400" cy="61264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5364088" y="3777877"/>
            <a:ext cx="914400" cy="61264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6516216" y="3797313"/>
            <a:ext cx="914400" cy="61264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646695" y="3797313"/>
            <a:ext cx="914400" cy="61264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Zuzanka\AppData\Local\Microsoft\Windows\Temporary Internet Files\Content.IE5\J5QGI20J\MC9004370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273" y="1268760"/>
            <a:ext cx="143837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45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6148536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Přemýšlej - je to správně?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6235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Kadaň, Louny, Podbořany, Žatec</a:t>
            </a:r>
          </a:p>
          <a:p>
            <a:endParaRPr lang="cs-CZ" dirty="0"/>
          </a:p>
          <a:p>
            <a:r>
              <a:rPr lang="cs-CZ" dirty="0" smtClean="0"/>
              <a:t>Jakub, Tomáš, Michal, Patrik</a:t>
            </a:r>
          </a:p>
          <a:p>
            <a:endParaRPr lang="cs-CZ" dirty="0"/>
          </a:p>
          <a:p>
            <a:r>
              <a:rPr lang="cs-CZ" dirty="0" smtClean="0"/>
              <a:t>Klára, Sára, Nikolka, Terezka</a:t>
            </a:r>
          </a:p>
          <a:p>
            <a:endParaRPr lang="cs-CZ" dirty="0"/>
          </a:p>
          <a:p>
            <a:r>
              <a:rPr lang="cs-CZ" dirty="0" smtClean="0"/>
              <a:t>Postel, křeslo, stůl, židle</a:t>
            </a:r>
          </a:p>
          <a:p>
            <a:endParaRPr lang="cs-CZ" dirty="0"/>
          </a:p>
          <a:p>
            <a:r>
              <a:rPr lang="cs-CZ" dirty="0" smtClean="0"/>
              <a:t>Lilie, astra, kaktus, maceška</a:t>
            </a:r>
          </a:p>
          <a:p>
            <a:endParaRPr lang="cs-CZ" dirty="0"/>
          </a:p>
        </p:txBody>
      </p:sp>
      <p:pic>
        <p:nvPicPr>
          <p:cNvPr id="3074" name="Picture 2" descr="C:\Users\Zuzanka\AppData\Local\Microsoft\Windows\Temporary Internet Files\Content.IE5\JZQRU0RD\MC900027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1" y="2859199"/>
            <a:ext cx="1872208" cy="244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031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484784"/>
            <a:ext cx="6781800" cy="468741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zdroje: </a:t>
            </a:r>
            <a:br>
              <a:rPr lang="cs-CZ" sz="3600" dirty="0" smtClean="0"/>
            </a:br>
            <a:r>
              <a:rPr lang="cs-CZ" sz="3600" dirty="0" smtClean="0"/>
              <a:t>Program </a:t>
            </a:r>
            <a:r>
              <a:rPr lang="cs-CZ" sz="3600" smtClean="0"/>
              <a:t>Microsoft Office 2010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569086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99</TotalTime>
  <Words>331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Prezentace aplikace PowerPoint</vt:lpstr>
      <vt:lpstr>Prezentace aplikace PowerPoint</vt:lpstr>
      <vt:lpstr>ABECEDA</vt:lpstr>
      <vt:lpstr>Velká tiskací abeceda</vt:lpstr>
      <vt:lpstr>MALÁ TISKACÍ ABECEDA</vt:lpstr>
      <vt:lpstr>       Zkus najít chybu</vt:lpstr>
      <vt:lpstr>Vylušti tajenku</vt:lpstr>
      <vt:lpstr>Přemýšlej - je to správně?</vt:lpstr>
      <vt:lpstr>Použité zdroje:  Program Microsoft Office 2010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Zuzanka</dc:creator>
  <cp:lastModifiedBy>Domča</cp:lastModifiedBy>
  <cp:revision>17</cp:revision>
  <dcterms:created xsi:type="dcterms:W3CDTF">2012-01-29T12:22:20Z</dcterms:created>
  <dcterms:modified xsi:type="dcterms:W3CDTF">2012-03-29T17:57:13Z</dcterms:modified>
</cp:coreProperties>
</file>