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handoutMasterIdLst>
    <p:handoutMasterId r:id="rId27"/>
  </p:handoutMasterIdLst>
  <p:sldIdLst>
    <p:sldId id="279" r:id="rId2"/>
    <p:sldId id="28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4" d="100"/>
          <a:sy n="54" d="100"/>
        </p:scale>
        <p:origin x="-29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3212B0-5BD6-4672-8D78-010B1F8C8D18}" type="doc">
      <dgm:prSet loTypeId="urn:microsoft.com/office/officeart/2005/8/layout/radial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D86A4D9-36C7-4C3C-B2B2-45A210897ABB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cs-CZ" dirty="0" smtClean="0">
              <a:solidFill>
                <a:schemeClr val="bg1"/>
              </a:solidFill>
            </a:rPr>
            <a:t>Slovní druhy</a:t>
          </a:r>
          <a:endParaRPr lang="cs-CZ" dirty="0">
            <a:solidFill>
              <a:schemeClr val="bg1"/>
            </a:solidFill>
          </a:endParaRPr>
        </a:p>
      </dgm:t>
    </dgm:pt>
    <dgm:pt modelId="{5AE35A33-2199-4E08-B872-C7C16CB8618C}" type="parTrans" cxnId="{EA627A13-67BD-45E6-BE88-727CE05D0D72}">
      <dgm:prSet/>
      <dgm:spPr/>
      <dgm:t>
        <a:bodyPr/>
        <a:lstStyle/>
        <a:p>
          <a:endParaRPr lang="cs-CZ"/>
        </a:p>
      </dgm:t>
    </dgm:pt>
    <dgm:pt modelId="{B5ACF1BF-E649-4913-841A-E1919C0AAC40}" type="sibTrans" cxnId="{EA627A13-67BD-45E6-BE88-727CE05D0D72}">
      <dgm:prSet/>
      <dgm:spPr/>
      <dgm:t>
        <a:bodyPr/>
        <a:lstStyle/>
        <a:p>
          <a:endParaRPr lang="cs-CZ"/>
        </a:p>
      </dgm:t>
    </dgm:pt>
    <dgm:pt modelId="{4E21962B-764E-4FA3-B70F-9AB51A064AF2}">
      <dgm:prSet phldrT="[Text]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Podstatná</a:t>
          </a:r>
        </a:p>
        <a:p>
          <a:r>
            <a:rPr lang="cs-CZ" dirty="0" smtClean="0">
              <a:solidFill>
                <a:schemeClr val="tx1"/>
              </a:solidFill>
            </a:rPr>
            <a:t>jména</a:t>
          </a:r>
          <a:endParaRPr lang="cs-CZ" dirty="0">
            <a:solidFill>
              <a:schemeClr val="tx1"/>
            </a:solidFill>
          </a:endParaRPr>
        </a:p>
      </dgm:t>
    </dgm:pt>
    <dgm:pt modelId="{9A987639-B5CC-4D7E-AA99-056DAD0C8714}" type="parTrans" cxnId="{D447B991-C6B7-41AF-89B4-589A71AC7A92}">
      <dgm:prSet/>
      <dgm:spPr/>
      <dgm:t>
        <a:bodyPr/>
        <a:lstStyle/>
        <a:p>
          <a:endParaRPr lang="cs-CZ"/>
        </a:p>
      </dgm:t>
    </dgm:pt>
    <dgm:pt modelId="{0E7D77EA-2090-4C63-9599-6A09BF866C95}" type="sibTrans" cxnId="{D447B991-C6B7-41AF-89B4-589A71AC7A92}">
      <dgm:prSet/>
      <dgm:spPr/>
      <dgm:t>
        <a:bodyPr/>
        <a:lstStyle/>
        <a:p>
          <a:endParaRPr lang="cs-CZ"/>
        </a:p>
      </dgm:t>
    </dgm:pt>
    <dgm:pt modelId="{021BFC74-BCD3-4228-99E5-70D9F0BEA8B4}">
      <dgm:prSet phldrT="[Text]"/>
      <dgm:spPr>
        <a:solidFill>
          <a:srgbClr val="0070C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Přídavná</a:t>
          </a:r>
        </a:p>
        <a:p>
          <a:r>
            <a:rPr lang="cs-CZ" dirty="0" smtClean="0">
              <a:solidFill>
                <a:schemeClr val="tx1"/>
              </a:solidFill>
            </a:rPr>
            <a:t>jména</a:t>
          </a:r>
          <a:endParaRPr lang="cs-CZ" dirty="0">
            <a:solidFill>
              <a:schemeClr val="tx1"/>
            </a:solidFill>
          </a:endParaRPr>
        </a:p>
      </dgm:t>
    </dgm:pt>
    <dgm:pt modelId="{7494EC2F-0EA4-468C-9442-239802A08304}" type="parTrans" cxnId="{630CB7FC-B249-4D97-BFCB-D8312BB09D9C}">
      <dgm:prSet/>
      <dgm:spPr/>
      <dgm:t>
        <a:bodyPr/>
        <a:lstStyle/>
        <a:p>
          <a:endParaRPr lang="cs-CZ"/>
        </a:p>
      </dgm:t>
    </dgm:pt>
    <dgm:pt modelId="{93E1A0FB-A990-49F3-9FB0-BB1BF368EC0A}" type="sibTrans" cxnId="{630CB7FC-B249-4D97-BFCB-D8312BB09D9C}">
      <dgm:prSet/>
      <dgm:spPr/>
      <dgm:t>
        <a:bodyPr/>
        <a:lstStyle/>
        <a:p>
          <a:endParaRPr lang="cs-CZ"/>
        </a:p>
      </dgm:t>
    </dgm:pt>
    <dgm:pt modelId="{42FB84E2-6DEB-4B8D-AAF5-755853910DE1}">
      <dgm:prSet phldrT="[Text]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Citoslovce</a:t>
          </a:r>
          <a:endParaRPr lang="cs-CZ" dirty="0">
            <a:solidFill>
              <a:schemeClr val="tx1"/>
            </a:solidFill>
          </a:endParaRPr>
        </a:p>
      </dgm:t>
    </dgm:pt>
    <dgm:pt modelId="{8F2FE792-B747-474B-9C76-1DD5142BF18A}" type="parTrans" cxnId="{9ADE520C-A0A0-4165-BF8E-42796A7618EE}">
      <dgm:prSet/>
      <dgm:spPr/>
      <dgm:t>
        <a:bodyPr/>
        <a:lstStyle/>
        <a:p>
          <a:endParaRPr lang="cs-CZ"/>
        </a:p>
      </dgm:t>
    </dgm:pt>
    <dgm:pt modelId="{E90EF162-298C-4987-8860-80386C5CD8A4}" type="sibTrans" cxnId="{9ADE520C-A0A0-4165-BF8E-42796A7618EE}">
      <dgm:prSet/>
      <dgm:spPr/>
      <dgm:t>
        <a:bodyPr/>
        <a:lstStyle/>
        <a:p>
          <a:endParaRPr lang="cs-CZ"/>
        </a:p>
      </dgm:t>
    </dgm:pt>
    <dgm:pt modelId="{479CAD2F-CD55-4D41-91AB-295A43C479F7}">
      <dgm:prSet phldrT="[Text]"/>
      <dgm:spPr>
        <a:solidFill>
          <a:srgbClr val="C000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Příslovce</a:t>
          </a:r>
          <a:endParaRPr lang="cs-CZ" dirty="0">
            <a:solidFill>
              <a:schemeClr val="tx1"/>
            </a:solidFill>
          </a:endParaRPr>
        </a:p>
      </dgm:t>
    </dgm:pt>
    <dgm:pt modelId="{E23B611A-CFCE-4669-BF79-5699706730D8}" type="parTrans" cxnId="{20E98F96-C7A5-4E1A-9EE1-BC34982EBB0C}">
      <dgm:prSet/>
      <dgm:spPr/>
      <dgm:t>
        <a:bodyPr/>
        <a:lstStyle/>
        <a:p>
          <a:endParaRPr lang="cs-CZ"/>
        </a:p>
      </dgm:t>
    </dgm:pt>
    <dgm:pt modelId="{31DF7C7A-9424-406D-855E-6D075BCF73AD}" type="sibTrans" cxnId="{20E98F96-C7A5-4E1A-9EE1-BC34982EBB0C}">
      <dgm:prSet/>
      <dgm:spPr/>
      <dgm:t>
        <a:bodyPr/>
        <a:lstStyle/>
        <a:p>
          <a:endParaRPr lang="cs-CZ"/>
        </a:p>
      </dgm:t>
    </dgm:pt>
    <dgm:pt modelId="{181C4CF1-86E8-46D2-AC75-4CDC011A0BB8}">
      <dgm:prSet phldrT="[Text]"/>
      <dgm:spPr>
        <a:solidFill>
          <a:srgbClr val="00206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Předložky</a:t>
          </a:r>
          <a:endParaRPr lang="cs-CZ" dirty="0">
            <a:solidFill>
              <a:schemeClr val="tx1"/>
            </a:solidFill>
          </a:endParaRPr>
        </a:p>
      </dgm:t>
    </dgm:pt>
    <dgm:pt modelId="{2307F77E-92D6-4D5C-8123-6647FFF9CFA5}" type="parTrans" cxnId="{B1573405-E0A1-415C-9053-ABF78A9E62FD}">
      <dgm:prSet/>
      <dgm:spPr/>
      <dgm:t>
        <a:bodyPr/>
        <a:lstStyle/>
        <a:p>
          <a:endParaRPr lang="cs-CZ"/>
        </a:p>
      </dgm:t>
    </dgm:pt>
    <dgm:pt modelId="{9C0C876C-2A7B-48EB-9B84-95945C83C920}" type="sibTrans" cxnId="{B1573405-E0A1-415C-9053-ABF78A9E62FD}">
      <dgm:prSet/>
      <dgm:spPr/>
      <dgm:t>
        <a:bodyPr/>
        <a:lstStyle/>
        <a:p>
          <a:endParaRPr lang="cs-CZ"/>
        </a:p>
      </dgm:t>
    </dgm:pt>
    <dgm:pt modelId="{6F8CE84E-7DCE-4281-84F0-6617BF689D2A}">
      <dgm:prSet phldrT="[Text]"/>
      <dgm:spPr>
        <a:solidFill>
          <a:schemeClr val="accent5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Spojky</a:t>
          </a:r>
          <a:endParaRPr lang="cs-CZ" dirty="0">
            <a:solidFill>
              <a:schemeClr val="tx1"/>
            </a:solidFill>
          </a:endParaRPr>
        </a:p>
      </dgm:t>
    </dgm:pt>
    <dgm:pt modelId="{DB105D2F-7E29-4A1F-9D4D-91C878364137}" type="parTrans" cxnId="{1105B4B8-980F-4E75-AEB8-A9B6F37699E2}">
      <dgm:prSet/>
      <dgm:spPr/>
      <dgm:t>
        <a:bodyPr/>
        <a:lstStyle/>
        <a:p>
          <a:endParaRPr lang="cs-CZ"/>
        </a:p>
      </dgm:t>
    </dgm:pt>
    <dgm:pt modelId="{2DD97812-4364-45ED-A60D-53013FB000EF}" type="sibTrans" cxnId="{1105B4B8-980F-4E75-AEB8-A9B6F37699E2}">
      <dgm:prSet/>
      <dgm:spPr/>
      <dgm:t>
        <a:bodyPr/>
        <a:lstStyle/>
        <a:p>
          <a:endParaRPr lang="cs-CZ"/>
        </a:p>
      </dgm:t>
    </dgm:pt>
    <dgm:pt modelId="{4CF4CDC1-25C8-4103-890F-48CE95481FE2}">
      <dgm:prSet phldrT="[Text]"/>
      <dgm:spPr>
        <a:solidFill>
          <a:srgbClr val="FFC0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Slovesa</a:t>
          </a:r>
          <a:endParaRPr lang="cs-CZ" dirty="0">
            <a:solidFill>
              <a:schemeClr val="tx1"/>
            </a:solidFill>
          </a:endParaRPr>
        </a:p>
      </dgm:t>
    </dgm:pt>
    <dgm:pt modelId="{AD0DD40D-1A9A-465F-8BD8-7AF8BEBCF193}" type="sibTrans" cxnId="{6236DA11-6E29-4D74-9372-03FA4FD227B8}">
      <dgm:prSet/>
      <dgm:spPr/>
      <dgm:t>
        <a:bodyPr/>
        <a:lstStyle/>
        <a:p>
          <a:endParaRPr lang="cs-CZ"/>
        </a:p>
      </dgm:t>
    </dgm:pt>
    <dgm:pt modelId="{AEE44864-E199-49EF-AFF7-7A7CBCFAB314}" type="parTrans" cxnId="{6236DA11-6E29-4D74-9372-03FA4FD227B8}">
      <dgm:prSet/>
      <dgm:spPr/>
      <dgm:t>
        <a:bodyPr/>
        <a:lstStyle/>
        <a:p>
          <a:endParaRPr lang="cs-CZ"/>
        </a:p>
      </dgm:t>
    </dgm:pt>
    <dgm:pt modelId="{6B98DB73-C846-4257-88C1-43EF2D7B1F40}">
      <dgm:prSet phldrT="[Text]"/>
      <dgm:spPr>
        <a:solidFill>
          <a:srgbClr val="00B05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Číslovky</a:t>
          </a:r>
          <a:endParaRPr lang="cs-CZ" dirty="0">
            <a:solidFill>
              <a:schemeClr val="tx1"/>
            </a:solidFill>
          </a:endParaRPr>
        </a:p>
      </dgm:t>
    </dgm:pt>
    <dgm:pt modelId="{E1079BF8-C828-46B0-B16B-7590AE8E39A3}" type="sibTrans" cxnId="{798A7E76-1109-4C1B-832E-1E906E42EDAE}">
      <dgm:prSet/>
      <dgm:spPr/>
      <dgm:t>
        <a:bodyPr/>
        <a:lstStyle/>
        <a:p>
          <a:endParaRPr lang="cs-CZ"/>
        </a:p>
      </dgm:t>
    </dgm:pt>
    <dgm:pt modelId="{ED121277-1B27-48DF-A2BF-32111C0E3A0D}" type="parTrans" cxnId="{798A7E76-1109-4C1B-832E-1E906E42EDAE}">
      <dgm:prSet/>
      <dgm:spPr/>
      <dgm:t>
        <a:bodyPr/>
        <a:lstStyle/>
        <a:p>
          <a:endParaRPr lang="cs-CZ"/>
        </a:p>
      </dgm:t>
    </dgm:pt>
    <dgm:pt modelId="{CE184711-36DA-4368-970F-23269DB107E6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Zájmena</a:t>
          </a:r>
          <a:endParaRPr lang="cs-CZ" dirty="0">
            <a:solidFill>
              <a:schemeClr val="tx1"/>
            </a:solidFill>
          </a:endParaRPr>
        </a:p>
      </dgm:t>
    </dgm:pt>
    <dgm:pt modelId="{8140B475-82AE-4BA4-A012-4124A75D4C56}" type="sibTrans" cxnId="{9C0F8738-DF8E-4C7B-82CD-A515447A15DE}">
      <dgm:prSet/>
      <dgm:spPr/>
      <dgm:t>
        <a:bodyPr/>
        <a:lstStyle/>
        <a:p>
          <a:endParaRPr lang="cs-CZ"/>
        </a:p>
      </dgm:t>
    </dgm:pt>
    <dgm:pt modelId="{3DF80C77-A872-4109-ACDC-582297B48A6B}" type="parTrans" cxnId="{9C0F8738-DF8E-4C7B-82CD-A515447A15DE}">
      <dgm:prSet/>
      <dgm:spPr/>
      <dgm:t>
        <a:bodyPr/>
        <a:lstStyle/>
        <a:p>
          <a:endParaRPr lang="cs-CZ"/>
        </a:p>
      </dgm:t>
    </dgm:pt>
    <dgm:pt modelId="{C77700A9-18AA-4C54-B3AC-982D34755E65}">
      <dgm:prSet phldrT="[Text]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Částice</a:t>
          </a:r>
          <a:endParaRPr lang="cs-CZ" dirty="0">
            <a:solidFill>
              <a:schemeClr val="tx1"/>
            </a:solidFill>
          </a:endParaRPr>
        </a:p>
      </dgm:t>
    </dgm:pt>
    <dgm:pt modelId="{5269A1F3-9A72-451B-8D7B-0E2BD0AC1C6D}" type="parTrans" cxnId="{EDF8E3E5-B542-4D6A-BF91-BA17D0654EF6}">
      <dgm:prSet/>
      <dgm:spPr/>
      <dgm:t>
        <a:bodyPr/>
        <a:lstStyle/>
        <a:p>
          <a:endParaRPr lang="cs-CZ"/>
        </a:p>
      </dgm:t>
    </dgm:pt>
    <dgm:pt modelId="{09607EB6-4913-4B14-AC51-24EFA203AD4E}" type="sibTrans" cxnId="{EDF8E3E5-B542-4D6A-BF91-BA17D0654EF6}">
      <dgm:prSet/>
      <dgm:spPr/>
      <dgm:t>
        <a:bodyPr/>
        <a:lstStyle/>
        <a:p>
          <a:endParaRPr lang="cs-CZ"/>
        </a:p>
      </dgm:t>
    </dgm:pt>
    <dgm:pt modelId="{C9E5CED6-6302-46BF-987B-DE9B86BD939B}" type="pres">
      <dgm:prSet presAssocID="{DA3212B0-5BD6-4672-8D78-010B1F8C8D18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DC4747A-5AA4-485B-A1CE-94B94056E1B3}" type="pres">
      <dgm:prSet presAssocID="{5D86A4D9-36C7-4C3C-B2B2-45A210897ABB}" presName="centerShape" presStyleLbl="node0" presStyleIdx="0" presStyleCnt="1"/>
      <dgm:spPr/>
      <dgm:t>
        <a:bodyPr/>
        <a:lstStyle/>
        <a:p>
          <a:endParaRPr lang="cs-CZ"/>
        </a:p>
      </dgm:t>
    </dgm:pt>
    <dgm:pt modelId="{04AF3C0B-5D7B-433A-8935-7B61DAE3300B}" type="pres">
      <dgm:prSet presAssocID="{4E21962B-764E-4FA3-B70F-9AB51A064AF2}" presName="node" presStyleLbl="node1" presStyleIdx="0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A24596-D619-4B01-9F88-9CF0E9E32F70}" type="pres">
      <dgm:prSet presAssocID="{4E21962B-764E-4FA3-B70F-9AB51A064AF2}" presName="dummy" presStyleCnt="0"/>
      <dgm:spPr/>
    </dgm:pt>
    <dgm:pt modelId="{160D223F-7006-418D-9A2C-828947E1E025}" type="pres">
      <dgm:prSet presAssocID="{0E7D77EA-2090-4C63-9599-6A09BF866C95}" presName="sibTrans" presStyleLbl="sibTrans2D1" presStyleIdx="0" presStyleCnt="10"/>
      <dgm:spPr/>
      <dgm:t>
        <a:bodyPr/>
        <a:lstStyle/>
        <a:p>
          <a:endParaRPr lang="cs-CZ"/>
        </a:p>
      </dgm:t>
    </dgm:pt>
    <dgm:pt modelId="{B3FBD587-3523-414C-83C8-8633A49C2C09}" type="pres">
      <dgm:prSet presAssocID="{021BFC74-BCD3-4228-99E5-70D9F0BEA8B4}" presName="node" presStyleLbl="node1" presStyleIdx="1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5D9DB7-40C8-48B4-8DAF-DDFC84D8DC8E}" type="pres">
      <dgm:prSet presAssocID="{021BFC74-BCD3-4228-99E5-70D9F0BEA8B4}" presName="dummy" presStyleCnt="0"/>
      <dgm:spPr/>
    </dgm:pt>
    <dgm:pt modelId="{E4501072-349E-4D0D-9C4B-C828CDCDBB38}" type="pres">
      <dgm:prSet presAssocID="{93E1A0FB-A990-49F3-9FB0-BB1BF368EC0A}" presName="sibTrans" presStyleLbl="sibTrans2D1" presStyleIdx="1" presStyleCnt="10"/>
      <dgm:spPr/>
      <dgm:t>
        <a:bodyPr/>
        <a:lstStyle/>
        <a:p>
          <a:endParaRPr lang="cs-CZ"/>
        </a:p>
      </dgm:t>
    </dgm:pt>
    <dgm:pt modelId="{D17470F0-991E-4619-982D-B3DAE6EB8560}" type="pres">
      <dgm:prSet presAssocID="{CE184711-36DA-4368-970F-23269DB107E6}" presName="node" presStyleLbl="node1" presStyleIdx="2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391B51-7B58-4301-A420-7B0A6708FC5F}" type="pres">
      <dgm:prSet presAssocID="{CE184711-36DA-4368-970F-23269DB107E6}" presName="dummy" presStyleCnt="0"/>
      <dgm:spPr/>
    </dgm:pt>
    <dgm:pt modelId="{1EC572CF-AA8A-4622-AACE-A157F8BE8585}" type="pres">
      <dgm:prSet presAssocID="{8140B475-82AE-4BA4-A012-4124A75D4C56}" presName="sibTrans" presStyleLbl="sibTrans2D1" presStyleIdx="2" presStyleCnt="10"/>
      <dgm:spPr/>
      <dgm:t>
        <a:bodyPr/>
        <a:lstStyle/>
        <a:p>
          <a:endParaRPr lang="cs-CZ"/>
        </a:p>
      </dgm:t>
    </dgm:pt>
    <dgm:pt modelId="{670737FC-9D0D-4C8A-B924-CB38CC5CCB7B}" type="pres">
      <dgm:prSet presAssocID="{6B98DB73-C846-4257-88C1-43EF2D7B1F40}" presName="node" presStyleLbl="node1" presStyleIdx="3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666052-F463-4F7D-966B-1A7B5284B036}" type="pres">
      <dgm:prSet presAssocID="{6B98DB73-C846-4257-88C1-43EF2D7B1F40}" presName="dummy" presStyleCnt="0"/>
      <dgm:spPr/>
    </dgm:pt>
    <dgm:pt modelId="{FA44C4E7-5873-4202-8DA3-70DF5319C049}" type="pres">
      <dgm:prSet presAssocID="{E1079BF8-C828-46B0-B16B-7590AE8E39A3}" presName="sibTrans" presStyleLbl="sibTrans2D1" presStyleIdx="3" presStyleCnt="10"/>
      <dgm:spPr/>
      <dgm:t>
        <a:bodyPr/>
        <a:lstStyle/>
        <a:p>
          <a:endParaRPr lang="cs-CZ"/>
        </a:p>
      </dgm:t>
    </dgm:pt>
    <dgm:pt modelId="{242446B1-8870-47BA-B395-91F8EFE4E809}" type="pres">
      <dgm:prSet presAssocID="{4CF4CDC1-25C8-4103-890F-48CE95481FE2}" presName="node" presStyleLbl="node1" presStyleIdx="4" presStyleCnt="10" custRadScaleRad="102877" custRadScaleInc="-289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741D3D-649B-459B-968D-529FDF44DBE5}" type="pres">
      <dgm:prSet presAssocID="{4CF4CDC1-25C8-4103-890F-48CE95481FE2}" presName="dummy" presStyleCnt="0"/>
      <dgm:spPr/>
    </dgm:pt>
    <dgm:pt modelId="{671763F4-99B3-4DE8-A584-FF5C252E947C}" type="pres">
      <dgm:prSet presAssocID="{AD0DD40D-1A9A-465F-8BD8-7AF8BEBCF193}" presName="sibTrans" presStyleLbl="sibTrans2D1" presStyleIdx="4" presStyleCnt="10"/>
      <dgm:spPr/>
      <dgm:t>
        <a:bodyPr/>
        <a:lstStyle/>
        <a:p>
          <a:endParaRPr lang="cs-CZ"/>
        </a:p>
      </dgm:t>
    </dgm:pt>
    <dgm:pt modelId="{AC3A20FF-8C3E-45F3-963C-2C69F51908DC}" type="pres">
      <dgm:prSet presAssocID="{479CAD2F-CD55-4D41-91AB-295A43C479F7}" presName="node" presStyleLbl="node1" presStyleIdx="5" presStyleCnt="10" custRadScaleRad="99497" custRadScaleInc="-76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692946-3EBA-440D-A184-8D56281D0878}" type="pres">
      <dgm:prSet presAssocID="{479CAD2F-CD55-4D41-91AB-295A43C479F7}" presName="dummy" presStyleCnt="0"/>
      <dgm:spPr/>
    </dgm:pt>
    <dgm:pt modelId="{2D599506-8351-411D-869F-FB1406B95C41}" type="pres">
      <dgm:prSet presAssocID="{31DF7C7A-9424-406D-855E-6D075BCF73AD}" presName="sibTrans" presStyleLbl="sibTrans2D1" presStyleIdx="5" presStyleCnt="10"/>
      <dgm:spPr/>
      <dgm:t>
        <a:bodyPr/>
        <a:lstStyle/>
        <a:p>
          <a:endParaRPr lang="cs-CZ"/>
        </a:p>
      </dgm:t>
    </dgm:pt>
    <dgm:pt modelId="{D63B4F4A-D9FC-4A31-A5A2-B5CE3D576E6B}" type="pres">
      <dgm:prSet presAssocID="{181C4CF1-86E8-46D2-AC75-4CDC011A0BB8}" presName="node" presStyleLbl="node1" presStyleIdx="6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A381B4-2AA1-4AE0-B3C1-23EE58D5B30D}" type="pres">
      <dgm:prSet presAssocID="{181C4CF1-86E8-46D2-AC75-4CDC011A0BB8}" presName="dummy" presStyleCnt="0"/>
      <dgm:spPr/>
    </dgm:pt>
    <dgm:pt modelId="{F84642A5-ED5E-48E4-ACBD-DBC5A80328F9}" type="pres">
      <dgm:prSet presAssocID="{9C0C876C-2A7B-48EB-9B84-95945C83C920}" presName="sibTrans" presStyleLbl="sibTrans2D1" presStyleIdx="6" presStyleCnt="10"/>
      <dgm:spPr/>
      <dgm:t>
        <a:bodyPr/>
        <a:lstStyle/>
        <a:p>
          <a:endParaRPr lang="cs-CZ"/>
        </a:p>
      </dgm:t>
    </dgm:pt>
    <dgm:pt modelId="{FC064436-95E7-45F0-8FB0-A29A07CD9CFC}" type="pres">
      <dgm:prSet presAssocID="{6F8CE84E-7DCE-4281-84F0-6617BF689D2A}" presName="node" presStyleLbl="node1" presStyleIdx="7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E5D8D8-3C8C-4BF4-86F9-CF360DAB4700}" type="pres">
      <dgm:prSet presAssocID="{6F8CE84E-7DCE-4281-84F0-6617BF689D2A}" presName="dummy" presStyleCnt="0"/>
      <dgm:spPr/>
    </dgm:pt>
    <dgm:pt modelId="{E2E9A642-5737-49F3-AD40-9340064DB6B1}" type="pres">
      <dgm:prSet presAssocID="{2DD97812-4364-45ED-A60D-53013FB000EF}" presName="sibTrans" presStyleLbl="sibTrans2D1" presStyleIdx="7" presStyleCnt="10"/>
      <dgm:spPr/>
      <dgm:t>
        <a:bodyPr/>
        <a:lstStyle/>
        <a:p>
          <a:endParaRPr lang="cs-CZ"/>
        </a:p>
      </dgm:t>
    </dgm:pt>
    <dgm:pt modelId="{AF988A2A-2B27-4EAC-B10E-2D535E4B6980}" type="pres">
      <dgm:prSet presAssocID="{C77700A9-18AA-4C54-B3AC-982D34755E65}" presName="node" presStyleLbl="node1" presStyleIdx="8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E4885F-43AB-48B9-8375-2C2E9DF1FF26}" type="pres">
      <dgm:prSet presAssocID="{C77700A9-18AA-4C54-B3AC-982D34755E65}" presName="dummy" presStyleCnt="0"/>
      <dgm:spPr/>
    </dgm:pt>
    <dgm:pt modelId="{D410540A-8CDF-40AE-89BE-DAAE061BA744}" type="pres">
      <dgm:prSet presAssocID="{09607EB6-4913-4B14-AC51-24EFA203AD4E}" presName="sibTrans" presStyleLbl="sibTrans2D1" presStyleIdx="8" presStyleCnt="10"/>
      <dgm:spPr/>
    </dgm:pt>
    <dgm:pt modelId="{2C917A78-B2A9-43E9-8763-3D44C3A68D5C}" type="pres">
      <dgm:prSet presAssocID="{42FB84E2-6DEB-4B8D-AAF5-755853910DE1}" presName="node" presStyleLbl="node1" presStyleIdx="9" presStyleCnt="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264801-D367-4D12-9FFE-27647EDFC7FF}" type="pres">
      <dgm:prSet presAssocID="{42FB84E2-6DEB-4B8D-AAF5-755853910DE1}" presName="dummy" presStyleCnt="0"/>
      <dgm:spPr/>
    </dgm:pt>
    <dgm:pt modelId="{F7BD8CD6-78B0-4034-B337-D9FFBF7C5CF1}" type="pres">
      <dgm:prSet presAssocID="{E90EF162-298C-4987-8860-80386C5CD8A4}" presName="sibTrans" presStyleLbl="sibTrans2D1" presStyleIdx="9" presStyleCnt="10" custLinFactNeighborX="675" custLinFactNeighborY="708"/>
      <dgm:spPr/>
      <dgm:t>
        <a:bodyPr/>
        <a:lstStyle/>
        <a:p>
          <a:endParaRPr lang="cs-CZ"/>
        </a:p>
      </dgm:t>
    </dgm:pt>
  </dgm:ptLst>
  <dgm:cxnLst>
    <dgm:cxn modelId="{487B627F-8684-4F87-9423-725E9F8F3EE9}" type="presOf" srcId="{9C0C876C-2A7B-48EB-9B84-95945C83C920}" destId="{F84642A5-ED5E-48E4-ACBD-DBC5A80328F9}" srcOrd="0" destOrd="0" presId="urn:microsoft.com/office/officeart/2005/8/layout/radial6"/>
    <dgm:cxn modelId="{2D260C28-3E68-460E-A796-7B40373BBA79}" type="presOf" srcId="{E90EF162-298C-4987-8860-80386C5CD8A4}" destId="{F7BD8CD6-78B0-4034-B337-D9FFBF7C5CF1}" srcOrd="0" destOrd="0" presId="urn:microsoft.com/office/officeart/2005/8/layout/radial6"/>
    <dgm:cxn modelId="{CBAF9BB6-6FE9-4764-9DD1-A3229FB634EB}" type="presOf" srcId="{479CAD2F-CD55-4D41-91AB-295A43C479F7}" destId="{AC3A20FF-8C3E-45F3-963C-2C69F51908DC}" srcOrd="0" destOrd="0" presId="urn:microsoft.com/office/officeart/2005/8/layout/radial6"/>
    <dgm:cxn modelId="{0F58E306-CB74-417D-AD43-F2F5CAA8493D}" type="presOf" srcId="{C77700A9-18AA-4C54-B3AC-982D34755E65}" destId="{AF988A2A-2B27-4EAC-B10E-2D535E4B6980}" srcOrd="0" destOrd="0" presId="urn:microsoft.com/office/officeart/2005/8/layout/radial6"/>
    <dgm:cxn modelId="{61A736CA-C3F7-4B69-A3AC-44F76642814D}" type="presOf" srcId="{181C4CF1-86E8-46D2-AC75-4CDC011A0BB8}" destId="{D63B4F4A-D9FC-4A31-A5A2-B5CE3D576E6B}" srcOrd="0" destOrd="0" presId="urn:microsoft.com/office/officeart/2005/8/layout/radial6"/>
    <dgm:cxn modelId="{B7F1E489-16B0-434A-A077-7B5576CA7C93}" type="presOf" srcId="{4E21962B-764E-4FA3-B70F-9AB51A064AF2}" destId="{04AF3C0B-5D7B-433A-8935-7B61DAE3300B}" srcOrd="0" destOrd="0" presId="urn:microsoft.com/office/officeart/2005/8/layout/radial6"/>
    <dgm:cxn modelId="{59373B47-28C1-4782-ABBA-626001944C7F}" type="presOf" srcId="{021BFC74-BCD3-4228-99E5-70D9F0BEA8B4}" destId="{B3FBD587-3523-414C-83C8-8633A49C2C09}" srcOrd="0" destOrd="0" presId="urn:microsoft.com/office/officeart/2005/8/layout/radial6"/>
    <dgm:cxn modelId="{034550D8-8AD4-41CC-A053-FB7C93561A7D}" type="presOf" srcId="{E1079BF8-C828-46B0-B16B-7590AE8E39A3}" destId="{FA44C4E7-5873-4202-8DA3-70DF5319C049}" srcOrd="0" destOrd="0" presId="urn:microsoft.com/office/officeart/2005/8/layout/radial6"/>
    <dgm:cxn modelId="{EDF8E3E5-B542-4D6A-BF91-BA17D0654EF6}" srcId="{5D86A4D9-36C7-4C3C-B2B2-45A210897ABB}" destId="{C77700A9-18AA-4C54-B3AC-982D34755E65}" srcOrd="8" destOrd="0" parTransId="{5269A1F3-9A72-451B-8D7B-0E2BD0AC1C6D}" sibTransId="{09607EB6-4913-4B14-AC51-24EFA203AD4E}"/>
    <dgm:cxn modelId="{4F1F2F84-FB29-4765-ABFB-10193A632FB4}" type="presOf" srcId="{0E7D77EA-2090-4C63-9599-6A09BF866C95}" destId="{160D223F-7006-418D-9A2C-828947E1E025}" srcOrd="0" destOrd="0" presId="urn:microsoft.com/office/officeart/2005/8/layout/radial6"/>
    <dgm:cxn modelId="{7663D215-E6E0-412D-B694-38B1C44A9F36}" type="presOf" srcId="{AD0DD40D-1A9A-465F-8BD8-7AF8BEBCF193}" destId="{671763F4-99B3-4DE8-A584-FF5C252E947C}" srcOrd="0" destOrd="0" presId="urn:microsoft.com/office/officeart/2005/8/layout/radial6"/>
    <dgm:cxn modelId="{6236DA11-6E29-4D74-9372-03FA4FD227B8}" srcId="{5D86A4D9-36C7-4C3C-B2B2-45A210897ABB}" destId="{4CF4CDC1-25C8-4103-890F-48CE95481FE2}" srcOrd="4" destOrd="0" parTransId="{AEE44864-E199-49EF-AFF7-7A7CBCFAB314}" sibTransId="{AD0DD40D-1A9A-465F-8BD8-7AF8BEBCF193}"/>
    <dgm:cxn modelId="{798A7E76-1109-4C1B-832E-1E906E42EDAE}" srcId="{5D86A4D9-36C7-4C3C-B2B2-45A210897ABB}" destId="{6B98DB73-C846-4257-88C1-43EF2D7B1F40}" srcOrd="3" destOrd="0" parTransId="{ED121277-1B27-48DF-A2BF-32111C0E3A0D}" sibTransId="{E1079BF8-C828-46B0-B16B-7590AE8E39A3}"/>
    <dgm:cxn modelId="{8A449E41-290D-4AE9-A9FA-22B1F0C2067C}" type="presOf" srcId="{31DF7C7A-9424-406D-855E-6D075BCF73AD}" destId="{2D599506-8351-411D-869F-FB1406B95C41}" srcOrd="0" destOrd="0" presId="urn:microsoft.com/office/officeart/2005/8/layout/radial6"/>
    <dgm:cxn modelId="{9ADE520C-A0A0-4165-BF8E-42796A7618EE}" srcId="{5D86A4D9-36C7-4C3C-B2B2-45A210897ABB}" destId="{42FB84E2-6DEB-4B8D-AAF5-755853910DE1}" srcOrd="9" destOrd="0" parTransId="{8F2FE792-B747-474B-9C76-1DD5142BF18A}" sibTransId="{E90EF162-298C-4987-8860-80386C5CD8A4}"/>
    <dgm:cxn modelId="{B1573405-E0A1-415C-9053-ABF78A9E62FD}" srcId="{5D86A4D9-36C7-4C3C-B2B2-45A210897ABB}" destId="{181C4CF1-86E8-46D2-AC75-4CDC011A0BB8}" srcOrd="6" destOrd="0" parTransId="{2307F77E-92D6-4D5C-8123-6647FFF9CFA5}" sibTransId="{9C0C876C-2A7B-48EB-9B84-95945C83C920}"/>
    <dgm:cxn modelId="{2482A191-04F6-4644-8DB9-0E33FA7B5E56}" type="presOf" srcId="{2DD97812-4364-45ED-A60D-53013FB000EF}" destId="{E2E9A642-5737-49F3-AD40-9340064DB6B1}" srcOrd="0" destOrd="0" presId="urn:microsoft.com/office/officeart/2005/8/layout/radial6"/>
    <dgm:cxn modelId="{6C6283E6-1E68-4FBB-9528-17278DD1316A}" type="presOf" srcId="{42FB84E2-6DEB-4B8D-AAF5-755853910DE1}" destId="{2C917A78-B2A9-43E9-8763-3D44C3A68D5C}" srcOrd="0" destOrd="0" presId="urn:microsoft.com/office/officeart/2005/8/layout/radial6"/>
    <dgm:cxn modelId="{D447B991-C6B7-41AF-89B4-589A71AC7A92}" srcId="{5D86A4D9-36C7-4C3C-B2B2-45A210897ABB}" destId="{4E21962B-764E-4FA3-B70F-9AB51A064AF2}" srcOrd="0" destOrd="0" parTransId="{9A987639-B5CC-4D7E-AA99-056DAD0C8714}" sibTransId="{0E7D77EA-2090-4C63-9599-6A09BF866C95}"/>
    <dgm:cxn modelId="{919798D7-954A-43DC-822B-BF4A64B4EA0E}" type="presOf" srcId="{5D86A4D9-36C7-4C3C-B2B2-45A210897ABB}" destId="{6DC4747A-5AA4-485B-A1CE-94B94056E1B3}" srcOrd="0" destOrd="0" presId="urn:microsoft.com/office/officeart/2005/8/layout/radial6"/>
    <dgm:cxn modelId="{2AF78582-B465-492C-83A1-B1A4CEAB4BE7}" type="presOf" srcId="{8140B475-82AE-4BA4-A012-4124A75D4C56}" destId="{1EC572CF-AA8A-4622-AACE-A157F8BE8585}" srcOrd="0" destOrd="0" presId="urn:microsoft.com/office/officeart/2005/8/layout/radial6"/>
    <dgm:cxn modelId="{630CB7FC-B249-4D97-BFCB-D8312BB09D9C}" srcId="{5D86A4D9-36C7-4C3C-B2B2-45A210897ABB}" destId="{021BFC74-BCD3-4228-99E5-70D9F0BEA8B4}" srcOrd="1" destOrd="0" parTransId="{7494EC2F-0EA4-468C-9442-239802A08304}" sibTransId="{93E1A0FB-A990-49F3-9FB0-BB1BF368EC0A}"/>
    <dgm:cxn modelId="{ED8071B8-A1F3-4A2F-B634-C82F0DD9DFD7}" type="presOf" srcId="{CE184711-36DA-4368-970F-23269DB107E6}" destId="{D17470F0-991E-4619-982D-B3DAE6EB8560}" srcOrd="0" destOrd="0" presId="urn:microsoft.com/office/officeart/2005/8/layout/radial6"/>
    <dgm:cxn modelId="{7FD04D18-6239-43DC-9EEB-18EE8DBB6DE2}" type="presOf" srcId="{6F8CE84E-7DCE-4281-84F0-6617BF689D2A}" destId="{FC064436-95E7-45F0-8FB0-A29A07CD9CFC}" srcOrd="0" destOrd="0" presId="urn:microsoft.com/office/officeart/2005/8/layout/radial6"/>
    <dgm:cxn modelId="{DEF72276-3FC0-42B4-AF95-F4C8693AE875}" type="presOf" srcId="{6B98DB73-C846-4257-88C1-43EF2D7B1F40}" destId="{670737FC-9D0D-4C8A-B924-CB38CC5CCB7B}" srcOrd="0" destOrd="0" presId="urn:microsoft.com/office/officeart/2005/8/layout/radial6"/>
    <dgm:cxn modelId="{5DC9FABA-8000-4731-9499-17C7EF7D6958}" type="presOf" srcId="{DA3212B0-5BD6-4672-8D78-010B1F8C8D18}" destId="{C9E5CED6-6302-46BF-987B-DE9B86BD939B}" srcOrd="0" destOrd="0" presId="urn:microsoft.com/office/officeart/2005/8/layout/radial6"/>
    <dgm:cxn modelId="{1105B4B8-980F-4E75-AEB8-A9B6F37699E2}" srcId="{5D86A4D9-36C7-4C3C-B2B2-45A210897ABB}" destId="{6F8CE84E-7DCE-4281-84F0-6617BF689D2A}" srcOrd="7" destOrd="0" parTransId="{DB105D2F-7E29-4A1F-9D4D-91C878364137}" sibTransId="{2DD97812-4364-45ED-A60D-53013FB000EF}"/>
    <dgm:cxn modelId="{FA1C45FD-505F-450D-9C4B-2674432C4CA5}" type="presOf" srcId="{93E1A0FB-A990-49F3-9FB0-BB1BF368EC0A}" destId="{E4501072-349E-4D0D-9C4B-C828CDCDBB38}" srcOrd="0" destOrd="0" presId="urn:microsoft.com/office/officeart/2005/8/layout/radial6"/>
    <dgm:cxn modelId="{47F6F212-2435-4460-8307-E78E91001356}" type="presOf" srcId="{4CF4CDC1-25C8-4103-890F-48CE95481FE2}" destId="{242446B1-8870-47BA-B395-91F8EFE4E809}" srcOrd="0" destOrd="0" presId="urn:microsoft.com/office/officeart/2005/8/layout/radial6"/>
    <dgm:cxn modelId="{EA627A13-67BD-45E6-BE88-727CE05D0D72}" srcId="{DA3212B0-5BD6-4672-8D78-010B1F8C8D18}" destId="{5D86A4D9-36C7-4C3C-B2B2-45A210897ABB}" srcOrd="0" destOrd="0" parTransId="{5AE35A33-2199-4E08-B872-C7C16CB8618C}" sibTransId="{B5ACF1BF-E649-4913-841A-E1919C0AAC40}"/>
    <dgm:cxn modelId="{20E98F96-C7A5-4E1A-9EE1-BC34982EBB0C}" srcId="{5D86A4D9-36C7-4C3C-B2B2-45A210897ABB}" destId="{479CAD2F-CD55-4D41-91AB-295A43C479F7}" srcOrd="5" destOrd="0" parTransId="{E23B611A-CFCE-4669-BF79-5699706730D8}" sibTransId="{31DF7C7A-9424-406D-855E-6D075BCF73AD}"/>
    <dgm:cxn modelId="{9C0F8738-DF8E-4C7B-82CD-A515447A15DE}" srcId="{5D86A4D9-36C7-4C3C-B2B2-45A210897ABB}" destId="{CE184711-36DA-4368-970F-23269DB107E6}" srcOrd="2" destOrd="0" parTransId="{3DF80C77-A872-4109-ACDC-582297B48A6B}" sibTransId="{8140B475-82AE-4BA4-A012-4124A75D4C56}"/>
    <dgm:cxn modelId="{0101E0E4-2316-4D25-888D-9B655EEE634E}" type="presOf" srcId="{09607EB6-4913-4B14-AC51-24EFA203AD4E}" destId="{D410540A-8CDF-40AE-89BE-DAAE061BA744}" srcOrd="0" destOrd="0" presId="urn:microsoft.com/office/officeart/2005/8/layout/radial6"/>
    <dgm:cxn modelId="{3D4F2EC2-4F09-4198-BF4F-EC133139663D}" type="presParOf" srcId="{C9E5CED6-6302-46BF-987B-DE9B86BD939B}" destId="{6DC4747A-5AA4-485B-A1CE-94B94056E1B3}" srcOrd="0" destOrd="0" presId="urn:microsoft.com/office/officeart/2005/8/layout/radial6"/>
    <dgm:cxn modelId="{15A83251-3DC2-4712-93E0-9B8B68A55522}" type="presParOf" srcId="{C9E5CED6-6302-46BF-987B-DE9B86BD939B}" destId="{04AF3C0B-5D7B-433A-8935-7B61DAE3300B}" srcOrd="1" destOrd="0" presId="urn:microsoft.com/office/officeart/2005/8/layout/radial6"/>
    <dgm:cxn modelId="{5001DABD-87A4-4797-85BC-9ECBB04BA959}" type="presParOf" srcId="{C9E5CED6-6302-46BF-987B-DE9B86BD939B}" destId="{23A24596-D619-4B01-9F88-9CF0E9E32F70}" srcOrd="2" destOrd="0" presId="urn:microsoft.com/office/officeart/2005/8/layout/radial6"/>
    <dgm:cxn modelId="{83C74D4C-84AB-48D7-8F6B-68F55720DB23}" type="presParOf" srcId="{C9E5CED6-6302-46BF-987B-DE9B86BD939B}" destId="{160D223F-7006-418D-9A2C-828947E1E025}" srcOrd="3" destOrd="0" presId="urn:microsoft.com/office/officeart/2005/8/layout/radial6"/>
    <dgm:cxn modelId="{75C226C6-5AA8-4C89-83BD-8CEE650101D9}" type="presParOf" srcId="{C9E5CED6-6302-46BF-987B-DE9B86BD939B}" destId="{B3FBD587-3523-414C-83C8-8633A49C2C09}" srcOrd="4" destOrd="0" presId="urn:microsoft.com/office/officeart/2005/8/layout/radial6"/>
    <dgm:cxn modelId="{5A1F4FB5-0D9A-4850-9A26-A33D8D0AA45A}" type="presParOf" srcId="{C9E5CED6-6302-46BF-987B-DE9B86BD939B}" destId="{A95D9DB7-40C8-48B4-8DAF-DDFC84D8DC8E}" srcOrd="5" destOrd="0" presId="urn:microsoft.com/office/officeart/2005/8/layout/radial6"/>
    <dgm:cxn modelId="{3EDDB254-A7FB-4462-8071-EB02C946E202}" type="presParOf" srcId="{C9E5CED6-6302-46BF-987B-DE9B86BD939B}" destId="{E4501072-349E-4D0D-9C4B-C828CDCDBB38}" srcOrd="6" destOrd="0" presId="urn:microsoft.com/office/officeart/2005/8/layout/radial6"/>
    <dgm:cxn modelId="{68981F63-264F-4D20-8A44-75F1565B7430}" type="presParOf" srcId="{C9E5CED6-6302-46BF-987B-DE9B86BD939B}" destId="{D17470F0-991E-4619-982D-B3DAE6EB8560}" srcOrd="7" destOrd="0" presId="urn:microsoft.com/office/officeart/2005/8/layout/radial6"/>
    <dgm:cxn modelId="{37B9F5C1-805D-4E0B-85C8-C15E976AABC7}" type="presParOf" srcId="{C9E5CED6-6302-46BF-987B-DE9B86BD939B}" destId="{84391B51-7B58-4301-A420-7B0A6708FC5F}" srcOrd="8" destOrd="0" presId="urn:microsoft.com/office/officeart/2005/8/layout/radial6"/>
    <dgm:cxn modelId="{4C9862F9-54CE-4595-8E64-797098A95079}" type="presParOf" srcId="{C9E5CED6-6302-46BF-987B-DE9B86BD939B}" destId="{1EC572CF-AA8A-4622-AACE-A157F8BE8585}" srcOrd="9" destOrd="0" presId="urn:microsoft.com/office/officeart/2005/8/layout/radial6"/>
    <dgm:cxn modelId="{DBE9DBD7-D58D-4BCB-A71D-6414A320A6E1}" type="presParOf" srcId="{C9E5CED6-6302-46BF-987B-DE9B86BD939B}" destId="{670737FC-9D0D-4C8A-B924-CB38CC5CCB7B}" srcOrd="10" destOrd="0" presId="urn:microsoft.com/office/officeart/2005/8/layout/radial6"/>
    <dgm:cxn modelId="{B49F86B5-A293-4277-BBEA-5ADD9AA49AD7}" type="presParOf" srcId="{C9E5CED6-6302-46BF-987B-DE9B86BD939B}" destId="{29666052-F463-4F7D-966B-1A7B5284B036}" srcOrd="11" destOrd="0" presId="urn:microsoft.com/office/officeart/2005/8/layout/radial6"/>
    <dgm:cxn modelId="{EB8FAE03-D292-41C5-9447-FA289ACC4C96}" type="presParOf" srcId="{C9E5CED6-6302-46BF-987B-DE9B86BD939B}" destId="{FA44C4E7-5873-4202-8DA3-70DF5319C049}" srcOrd="12" destOrd="0" presId="urn:microsoft.com/office/officeart/2005/8/layout/radial6"/>
    <dgm:cxn modelId="{4CC32AE4-F286-408C-AD5A-EB71E8AA5A62}" type="presParOf" srcId="{C9E5CED6-6302-46BF-987B-DE9B86BD939B}" destId="{242446B1-8870-47BA-B395-91F8EFE4E809}" srcOrd="13" destOrd="0" presId="urn:microsoft.com/office/officeart/2005/8/layout/radial6"/>
    <dgm:cxn modelId="{D7570022-D265-405C-9B5B-F92050B296B1}" type="presParOf" srcId="{C9E5CED6-6302-46BF-987B-DE9B86BD939B}" destId="{16741D3D-649B-459B-968D-529FDF44DBE5}" srcOrd="14" destOrd="0" presId="urn:microsoft.com/office/officeart/2005/8/layout/radial6"/>
    <dgm:cxn modelId="{03AF90D0-0860-443F-A951-59719866BEAD}" type="presParOf" srcId="{C9E5CED6-6302-46BF-987B-DE9B86BD939B}" destId="{671763F4-99B3-4DE8-A584-FF5C252E947C}" srcOrd="15" destOrd="0" presId="urn:microsoft.com/office/officeart/2005/8/layout/radial6"/>
    <dgm:cxn modelId="{CDC87A5E-B816-41A9-8426-6556F173B52B}" type="presParOf" srcId="{C9E5CED6-6302-46BF-987B-DE9B86BD939B}" destId="{AC3A20FF-8C3E-45F3-963C-2C69F51908DC}" srcOrd="16" destOrd="0" presId="urn:microsoft.com/office/officeart/2005/8/layout/radial6"/>
    <dgm:cxn modelId="{E4E83B87-689A-4894-8C67-F59C4B3AA6A5}" type="presParOf" srcId="{C9E5CED6-6302-46BF-987B-DE9B86BD939B}" destId="{F4692946-3EBA-440D-A184-8D56281D0878}" srcOrd="17" destOrd="0" presId="urn:microsoft.com/office/officeart/2005/8/layout/radial6"/>
    <dgm:cxn modelId="{74CA8D81-498B-4FF5-A012-F9CD389ED136}" type="presParOf" srcId="{C9E5CED6-6302-46BF-987B-DE9B86BD939B}" destId="{2D599506-8351-411D-869F-FB1406B95C41}" srcOrd="18" destOrd="0" presId="urn:microsoft.com/office/officeart/2005/8/layout/radial6"/>
    <dgm:cxn modelId="{2470A962-9EEF-469D-AE95-F592D7A11082}" type="presParOf" srcId="{C9E5CED6-6302-46BF-987B-DE9B86BD939B}" destId="{D63B4F4A-D9FC-4A31-A5A2-B5CE3D576E6B}" srcOrd="19" destOrd="0" presId="urn:microsoft.com/office/officeart/2005/8/layout/radial6"/>
    <dgm:cxn modelId="{192A983E-C6D7-4F59-9853-53199A403DB0}" type="presParOf" srcId="{C9E5CED6-6302-46BF-987B-DE9B86BD939B}" destId="{D3A381B4-2AA1-4AE0-B3C1-23EE58D5B30D}" srcOrd="20" destOrd="0" presId="urn:microsoft.com/office/officeart/2005/8/layout/radial6"/>
    <dgm:cxn modelId="{59010F0D-DAB9-4131-9D39-33D0D7B7A06D}" type="presParOf" srcId="{C9E5CED6-6302-46BF-987B-DE9B86BD939B}" destId="{F84642A5-ED5E-48E4-ACBD-DBC5A80328F9}" srcOrd="21" destOrd="0" presId="urn:microsoft.com/office/officeart/2005/8/layout/radial6"/>
    <dgm:cxn modelId="{C08F0434-8DE3-4988-99EF-A996D60C4506}" type="presParOf" srcId="{C9E5CED6-6302-46BF-987B-DE9B86BD939B}" destId="{FC064436-95E7-45F0-8FB0-A29A07CD9CFC}" srcOrd="22" destOrd="0" presId="urn:microsoft.com/office/officeart/2005/8/layout/radial6"/>
    <dgm:cxn modelId="{5E4C84C3-2195-4C70-8616-40F362EBF41B}" type="presParOf" srcId="{C9E5CED6-6302-46BF-987B-DE9B86BD939B}" destId="{F6E5D8D8-3C8C-4BF4-86F9-CF360DAB4700}" srcOrd="23" destOrd="0" presId="urn:microsoft.com/office/officeart/2005/8/layout/radial6"/>
    <dgm:cxn modelId="{5154CD7D-052F-4591-A0DB-B4182A2A2C44}" type="presParOf" srcId="{C9E5CED6-6302-46BF-987B-DE9B86BD939B}" destId="{E2E9A642-5737-49F3-AD40-9340064DB6B1}" srcOrd="24" destOrd="0" presId="urn:microsoft.com/office/officeart/2005/8/layout/radial6"/>
    <dgm:cxn modelId="{28A16506-10D1-4D4B-B61D-A0E4A31FB218}" type="presParOf" srcId="{C9E5CED6-6302-46BF-987B-DE9B86BD939B}" destId="{AF988A2A-2B27-4EAC-B10E-2D535E4B6980}" srcOrd="25" destOrd="0" presId="urn:microsoft.com/office/officeart/2005/8/layout/radial6"/>
    <dgm:cxn modelId="{772BE3B0-AD13-47C6-AB84-51A7C1AA354C}" type="presParOf" srcId="{C9E5CED6-6302-46BF-987B-DE9B86BD939B}" destId="{DEE4885F-43AB-48B9-8375-2C2E9DF1FF26}" srcOrd="26" destOrd="0" presId="urn:microsoft.com/office/officeart/2005/8/layout/radial6"/>
    <dgm:cxn modelId="{FDAAF598-6A1D-493C-96D2-E2533F6C3914}" type="presParOf" srcId="{C9E5CED6-6302-46BF-987B-DE9B86BD939B}" destId="{D410540A-8CDF-40AE-89BE-DAAE061BA744}" srcOrd="27" destOrd="0" presId="urn:microsoft.com/office/officeart/2005/8/layout/radial6"/>
    <dgm:cxn modelId="{A97C1B8F-D508-43FA-A65F-CD85363CAA78}" type="presParOf" srcId="{C9E5CED6-6302-46BF-987B-DE9B86BD939B}" destId="{2C917A78-B2A9-43E9-8763-3D44C3A68D5C}" srcOrd="28" destOrd="0" presId="urn:microsoft.com/office/officeart/2005/8/layout/radial6"/>
    <dgm:cxn modelId="{69AA524B-8CBB-4D0C-8F84-A16E766C6ECA}" type="presParOf" srcId="{C9E5CED6-6302-46BF-987B-DE9B86BD939B}" destId="{7C264801-D367-4D12-9FFE-27647EDFC7FF}" srcOrd="29" destOrd="0" presId="urn:microsoft.com/office/officeart/2005/8/layout/radial6"/>
    <dgm:cxn modelId="{9E7F60CE-37B1-4A07-9577-2DD980C22FEA}" type="presParOf" srcId="{C9E5CED6-6302-46BF-987B-DE9B86BD939B}" destId="{F7BD8CD6-78B0-4034-B337-D9FFBF7C5CF1}" srcOrd="30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BD8CD6-78B0-4034-B337-D9FFBF7C5CF1}">
      <dsp:nvSpPr>
        <dsp:cNvPr id="0" name=""/>
        <dsp:cNvSpPr/>
      </dsp:nvSpPr>
      <dsp:spPr>
        <a:xfrm>
          <a:off x="1674248" y="451666"/>
          <a:ext cx="4707947" cy="4707947"/>
        </a:xfrm>
        <a:prstGeom prst="blockArc">
          <a:avLst>
            <a:gd name="adj1" fmla="val 14040000"/>
            <a:gd name="adj2" fmla="val 16200000"/>
            <a:gd name="adj3" fmla="val 275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10540A-8CDF-40AE-89BE-DAAE061BA744}">
      <dsp:nvSpPr>
        <dsp:cNvPr id="0" name=""/>
        <dsp:cNvSpPr/>
      </dsp:nvSpPr>
      <dsp:spPr>
        <a:xfrm>
          <a:off x="1642470" y="418334"/>
          <a:ext cx="4707947" cy="4707947"/>
        </a:xfrm>
        <a:prstGeom prst="blockArc">
          <a:avLst>
            <a:gd name="adj1" fmla="val 11880000"/>
            <a:gd name="adj2" fmla="val 14040000"/>
            <a:gd name="adj3" fmla="val 275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E9A642-5737-49F3-AD40-9340064DB6B1}">
      <dsp:nvSpPr>
        <dsp:cNvPr id="0" name=""/>
        <dsp:cNvSpPr/>
      </dsp:nvSpPr>
      <dsp:spPr>
        <a:xfrm>
          <a:off x="1642470" y="418334"/>
          <a:ext cx="4707947" cy="4707947"/>
        </a:xfrm>
        <a:prstGeom prst="blockArc">
          <a:avLst>
            <a:gd name="adj1" fmla="val 9720000"/>
            <a:gd name="adj2" fmla="val 11880000"/>
            <a:gd name="adj3" fmla="val 275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4642A5-ED5E-48E4-ACBD-DBC5A80328F9}">
      <dsp:nvSpPr>
        <dsp:cNvPr id="0" name=""/>
        <dsp:cNvSpPr/>
      </dsp:nvSpPr>
      <dsp:spPr>
        <a:xfrm>
          <a:off x="1642470" y="418334"/>
          <a:ext cx="4707947" cy="4707947"/>
        </a:xfrm>
        <a:prstGeom prst="blockArc">
          <a:avLst>
            <a:gd name="adj1" fmla="val 7560000"/>
            <a:gd name="adj2" fmla="val 9720000"/>
            <a:gd name="adj3" fmla="val 275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599506-8351-411D-869F-FB1406B95C41}">
      <dsp:nvSpPr>
        <dsp:cNvPr id="0" name=""/>
        <dsp:cNvSpPr/>
      </dsp:nvSpPr>
      <dsp:spPr>
        <a:xfrm>
          <a:off x="1626675" y="406959"/>
          <a:ext cx="4707947" cy="4707947"/>
        </a:xfrm>
        <a:prstGeom prst="blockArc">
          <a:avLst>
            <a:gd name="adj1" fmla="val 5322041"/>
            <a:gd name="adj2" fmla="val 7531178"/>
            <a:gd name="adj3" fmla="val 275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1763F4-99B3-4DE8-A584-FF5C252E947C}">
      <dsp:nvSpPr>
        <dsp:cNvPr id="0" name=""/>
        <dsp:cNvSpPr/>
      </dsp:nvSpPr>
      <dsp:spPr>
        <a:xfrm>
          <a:off x="1763607" y="407893"/>
          <a:ext cx="4707947" cy="4707947"/>
        </a:xfrm>
        <a:prstGeom prst="blockArc">
          <a:avLst>
            <a:gd name="adj1" fmla="val 3179902"/>
            <a:gd name="adj2" fmla="val 5524845"/>
            <a:gd name="adj3" fmla="val 275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44C4E7-5873-4202-8DA3-70DF5319C049}">
      <dsp:nvSpPr>
        <dsp:cNvPr id="0" name=""/>
        <dsp:cNvSpPr/>
      </dsp:nvSpPr>
      <dsp:spPr>
        <a:xfrm>
          <a:off x="1607493" y="536579"/>
          <a:ext cx="4707947" cy="4707947"/>
        </a:xfrm>
        <a:prstGeom prst="blockArc">
          <a:avLst>
            <a:gd name="adj1" fmla="val 897379"/>
            <a:gd name="adj2" fmla="val 2880214"/>
            <a:gd name="adj3" fmla="val 275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C572CF-AA8A-4622-AACE-A157F8BE8585}">
      <dsp:nvSpPr>
        <dsp:cNvPr id="0" name=""/>
        <dsp:cNvSpPr/>
      </dsp:nvSpPr>
      <dsp:spPr>
        <a:xfrm>
          <a:off x="1642470" y="418334"/>
          <a:ext cx="4707947" cy="4707947"/>
        </a:xfrm>
        <a:prstGeom prst="blockArc">
          <a:avLst>
            <a:gd name="adj1" fmla="val 20520000"/>
            <a:gd name="adj2" fmla="val 1080000"/>
            <a:gd name="adj3" fmla="val 275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501072-349E-4D0D-9C4B-C828CDCDBB38}">
      <dsp:nvSpPr>
        <dsp:cNvPr id="0" name=""/>
        <dsp:cNvSpPr/>
      </dsp:nvSpPr>
      <dsp:spPr>
        <a:xfrm>
          <a:off x="1642470" y="418334"/>
          <a:ext cx="4707947" cy="4707947"/>
        </a:xfrm>
        <a:prstGeom prst="blockArc">
          <a:avLst>
            <a:gd name="adj1" fmla="val 18360000"/>
            <a:gd name="adj2" fmla="val 20520000"/>
            <a:gd name="adj3" fmla="val 275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0D223F-7006-418D-9A2C-828947E1E025}">
      <dsp:nvSpPr>
        <dsp:cNvPr id="0" name=""/>
        <dsp:cNvSpPr/>
      </dsp:nvSpPr>
      <dsp:spPr>
        <a:xfrm>
          <a:off x="1642470" y="418334"/>
          <a:ext cx="4707947" cy="4707947"/>
        </a:xfrm>
        <a:prstGeom prst="blockArc">
          <a:avLst>
            <a:gd name="adj1" fmla="val 16200000"/>
            <a:gd name="adj2" fmla="val 18360000"/>
            <a:gd name="adj3" fmla="val 275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C4747A-5AA4-485B-A1CE-94B94056E1B3}">
      <dsp:nvSpPr>
        <dsp:cNvPr id="0" name=""/>
        <dsp:cNvSpPr/>
      </dsp:nvSpPr>
      <dsp:spPr>
        <a:xfrm>
          <a:off x="3352485" y="2128349"/>
          <a:ext cx="1287916" cy="1287916"/>
        </a:xfrm>
        <a:prstGeom prst="ellipse">
          <a:avLst/>
        </a:prstGeom>
        <a:solidFill>
          <a:schemeClr val="accent6">
            <a:lumMod val="5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>
              <a:solidFill>
                <a:schemeClr val="bg1"/>
              </a:solidFill>
            </a:rPr>
            <a:t>Slovní druhy</a:t>
          </a:r>
          <a:endParaRPr lang="cs-CZ" sz="2500" kern="1200" dirty="0">
            <a:solidFill>
              <a:schemeClr val="bg1"/>
            </a:solidFill>
          </a:endParaRPr>
        </a:p>
      </dsp:txBody>
      <dsp:txXfrm>
        <a:off x="3541096" y="2316960"/>
        <a:ext cx="910694" cy="910694"/>
      </dsp:txXfrm>
    </dsp:sp>
    <dsp:sp modelId="{04AF3C0B-5D7B-433A-8935-7B61DAE3300B}">
      <dsp:nvSpPr>
        <dsp:cNvPr id="0" name=""/>
        <dsp:cNvSpPr/>
      </dsp:nvSpPr>
      <dsp:spPr>
        <a:xfrm>
          <a:off x="3545673" y="18"/>
          <a:ext cx="901541" cy="901541"/>
        </a:xfrm>
        <a:prstGeom prst="ellipse">
          <a:avLst/>
        </a:prstGeom>
        <a:solidFill>
          <a:schemeClr val="tx2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>
              <a:solidFill>
                <a:schemeClr val="tx1"/>
              </a:solidFill>
            </a:rPr>
            <a:t>Podstatná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>
              <a:solidFill>
                <a:schemeClr val="tx1"/>
              </a:solidFill>
            </a:rPr>
            <a:t>jména</a:t>
          </a:r>
          <a:endParaRPr lang="cs-CZ" sz="1000" kern="1200" dirty="0">
            <a:solidFill>
              <a:schemeClr val="tx1"/>
            </a:solidFill>
          </a:endParaRPr>
        </a:p>
      </dsp:txBody>
      <dsp:txXfrm>
        <a:off x="3677701" y="132046"/>
        <a:ext cx="637485" cy="637485"/>
      </dsp:txXfrm>
    </dsp:sp>
    <dsp:sp modelId="{B3FBD587-3523-414C-83C8-8633A49C2C09}">
      <dsp:nvSpPr>
        <dsp:cNvPr id="0" name=""/>
        <dsp:cNvSpPr/>
      </dsp:nvSpPr>
      <dsp:spPr>
        <a:xfrm>
          <a:off x="4910227" y="443389"/>
          <a:ext cx="901541" cy="901541"/>
        </a:xfrm>
        <a:prstGeom prst="ellipse">
          <a:avLst/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>
              <a:solidFill>
                <a:schemeClr val="tx1"/>
              </a:solidFill>
            </a:rPr>
            <a:t>Přídavná</a:t>
          </a:r>
        </a:p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>
              <a:solidFill>
                <a:schemeClr val="tx1"/>
              </a:solidFill>
            </a:rPr>
            <a:t>jména</a:t>
          </a:r>
          <a:endParaRPr lang="cs-CZ" sz="1000" kern="1200" dirty="0">
            <a:solidFill>
              <a:schemeClr val="tx1"/>
            </a:solidFill>
          </a:endParaRPr>
        </a:p>
      </dsp:txBody>
      <dsp:txXfrm>
        <a:off x="5042255" y="575417"/>
        <a:ext cx="637485" cy="637485"/>
      </dsp:txXfrm>
    </dsp:sp>
    <dsp:sp modelId="{D17470F0-991E-4619-982D-B3DAE6EB8560}">
      <dsp:nvSpPr>
        <dsp:cNvPr id="0" name=""/>
        <dsp:cNvSpPr/>
      </dsp:nvSpPr>
      <dsp:spPr>
        <a:xfrm>
          <a:off x="5753568" y="1604148"/>
          <a:ext cx="901541" cy="901541"/>
        </a:xfrm>
        <a:prstGeom prst="ellipse">
          <a:avLst/>
        </a:prstGeom>
        <a:solidFill>
          <a:srgbClr val="FF000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>
              <a:solidFill>
                <a:schemeClr val="tx1"/>
              </a:solidFill>
            </a:rPr>
            <a:t>Zájmena</a:t>
          </a:r>
          <a:endParaRPr lang="cs-CZ" sz="1000" kern="1200" dirty="0">
            <a:solidFill>
              <a:schemeClr val="tx1"/>
            </a:solidFill>
          </a:endParaRPr>
        </a:p>
      </dsp:txBody>
      <dsp:txXfrm>
        <a:off x="5885596" y="1736176"/>
        <a:ext cx="637485" cy="637485"/>
      </dsp:txXfrm>
    </dsp:sp>
    <dsp:sp modelId="{670737FC-9D0D-4C8A-B924-CB38CC5CCB7B}">
      <dsp:nvSpPr>
        <dsp:cNvPr id="0" name=""/>
        <dsp:cNvSpPr/>
      </dsp:nvSpPr>
      <dsp:spPr>
        <a:xfrm>
          <a:off x="5753568" y="3038925"/>
          <a:ext cx="901541" cy="901541"/>
        </a:xfrm>
        <a:prstGeom prst="ellipse">
          <a:avLst/>
        </a:prstGeom>
        <a:solidFill>
          <a:srgbClr val="00B05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>
              <a:solidFill>
                <a:schemeClr val="tx1"/>
              </a:solidFill>
            </a:rPr>
            <a:t>Číslovky</a:t>
          </a:r>
          <a:endParaRPr lang="cs-CZ" sz="1000" kern="1200" dirty="0">
            <a:solidFill>
              <a:schemeClr val="tx1"/>
            </a:solidFill>
          </a:endParaRPr>
        </a:p>
      </dsp:txBody>
      <dsp:txXfrm>
        <a:off x="5885596" y="3170953"/>
        <a:ext cx="637485" cy="637485"/>
      </dsp:txXfrm>
    </dsp:sp>
    <dsp:sp modelId="{242446B1-8870-47BA-B395-91F8EFE4E809}">
      <dsp:nvSpPr>
        <dsp:cNvPr id="0" name=""/>
        <dsp:cNvSpPr/>
      </dsp:nvSpPr>
      <dsp:spPr>
        <a:xfrm>
          <a:off x="5063987" y="4165103"/>
          <a:ext cx="901541" cy="901541"/>
        </a:xfrm>
        <a:prstGeom prst="ellipse">
          <a:avLst/>
        </a:prstGeom>
        <a:solidFill>
          <a:srgbClr val="FFC00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>
              <a:solidFill>
                <a:schemeClr val="tx1"/>
              </a:solidFill>
            </a:rPr>
            <a:t>Slovesa</a:t>
          </a:r>
          <a:endParaRPr lang="cs-CZ" sz="1000" kern="1200" dirty="0">
            <a:solidFill>
              <a:schemeClr val="tx1"/>
            </a:solidFill>
          </a:endParaRPr>
        </a:p>
      </dsp:txBody>
      <dsp:txXfrm>
        <a:off x="5196015" y="4297131"/>
        <a:ext cx="637485" cy="637485"/>
      </dsp:txXfrm>
    </dsp:sp>
    <dsp:sp modelId="{AC3A20FF-8C3E-45F3-963C-2C69F51908DC}">
      <dsp:nvSpPr>
        <dsp:cNvPr id="0" name=""/>
        <dsp:cNvSpPr/>
      </dsp:nvSpPr>
      <dsp:spPr>
        <a:xfrm>
          <a:off x="3582520" y="4631084"/>
          <a:ext cx="901541" cy="901541"/>
        </a:xfrm>
        <a:prstGeom prst="ellipse">
          <a:avLst/>
        </a:prstGeom>
        <a:solidFill>
          <a:srgbClr val="C0000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>
              <a:solidFill>
                <a:schemeClr val="tx1"/>
              </a:solidFill>
            </a:rPr>
            <a:t>Příslovce</a:t>
          </a:r>
          <a:endParaRPr lang="cs-CZ" sz="1000" kern="1200" dirty="0">
            <a:solidFill>
              <a:schemeClr val="tx1"/>
            </a:solidFill>
          </a:endParaRPr>
        </a:p>
      </dsp:txBody>
      <dsp:txXfrm>
        <a:off x="3714548" y="4763112"/>
        <a:ext cx="637485" cy="637485"/>
      </dsp:txXfrm>
    </dsp:sp>
    <dsp:sp modelId="{D63B4F4A-D9FC-4A31-A5A2-B5CE3D576E6B}">
      <dsp:nvSpPr>
        <dsp:cNvPr id="0" name=""/>
        <dsp:cNvSpPr/>
      </dsp:nvSpPr>
      <dsp:spPr>
        <a:xfrm>
          <a:off x="2181118" y="4199685"/>
          <a:ext cx="901541" cy="901541"/>
        </a:xfrm>
        <a:prstGeom prst="ellipse">
          <a:avLst/>
        </a:prstGeom>
        <a:solidFill>
          <a:srgbClr val="00206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>
              <a:solidFill>
                <a:schemeClr val="tx1"/>
              </a:solidFill>
            </a:rPr>
            <a:t>Předložky</a:t>
          </a:r>
          <a:endParaRPr lang="cs-CZ" sz="1000" kern="1200" dirty="0">
            <a:solidFill>
              <a:schemeClr val="tx1"/>
            </a:solidFill>
          </a:endParaRPr>
        </a:p>
      </dsp:txBody>
      <dsp:txXfrm>
        <a:off x="2313146" y="4331713"/>
        <a:ext cx="637485" cy="637485"/>
      </dsp:txXfrm>
    </dsp:sp>
    <dsp:sp modelId="{FC064436-95E7-45F0-8FB0-A29A07CD9CFC}">
      <dsp:nvSpPr>
        <dsp:cNvPr id="0" name=""/>
        <dsp:cNvSpPr/>
      </dsp:nvSpPr>
      <dsp:spPr>
        <a:xfrm>
          <a:off x="1337778" y="3038925"/>
          <a:ext cx="901541" cy="901541"/>
        </a:xfrm>
        <a:prstGeom prst="ellipse">
          <a:avLst/>
        </a:prstGeom>
        <a:solidFill>
          <a:schemeClr val="accent5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>
              <a:solidFill>
                <a:schemeClr val="tx1"/>
              </a:solidFill>
            </a:rPr>
            <a:t>Spojky</a:t>
          </a:r>
          <a:endParaRPr lang="cs-CZ" sz="1000" kern="1200" dirty="0">
            <a:solidFill>
              <a:schemeClr val="tx1"/>
            </a:solidFill>
          </a:endParaRPr>
        </a:p>
      </dsp:txBody>
      <dsp:txXfrm>
        <a:off x="1469806" y="3170953"/>
        <a:ext cx="637485" cy="637485"/>
      </dsp:txXfrm>
    </dsp:sp>
    <dsp:sp modelId="{AF988A2A-2B27-4EAC-B10E-2D535E4B6980}">
      <dsp:nvSpPr>
        <dsp:cNvPr id="0" name=""/>
        <dsp:cNvSpPr/>
      </dsp:nvSpPr>
      <dsp:spPr>
        <a:xfrm>
          <a:off x="1337778" y="1604148"/>
          <a:ext cx="901541" cy="901541"/>
        </a:xfrm>
        <a:prstGeom prst="ellipse">
          <a:avLst/>
        </a:prstGeom>
        <a:solidFill>
          <a:schemeClr val="accent4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>
              <a:solidFill>
                <a:schemeClr val="tx1"/>
              </a:solidFill>
            </a:rPr>
            <a:t>Částice</a:t>
          </a:r>
          <a:endParaRPr lang="cs-CZ" sz="1000" kern="1200" dirty="0">
            <a:solidFill>
              <a:schemeClr val="tx1"/>
            </a:solidFill>
          </a:endParaRPr>
        </a:p>
      </dsp:txBody>
      <dsp:txXfrm>
        <a:off x="1469806" y="1736176"/>
        <a:ext cx="637485" cy="637485"/>
      </dsp:txXfrm>
    </dsp:sp>
    <dsp:sp modelId="{2C917A78-B2A9-43E9-8763-3D44C3A68D5C}">
      <dsp:nvSpPr>
        <dsp:cNvPr id="0" name=""/>
        <dsp:cNvSpPr/>
      </dsp:nvSpPr>
      <dsp:spPr>
        <a:xfrm>
          <a:off x="2181118" y="443389"/>
          <a:ext cx="901541" cy="901541"/>
        </a:xfrm>
        <a:prstGeom prst="ellipse">
          <a:avLst/>
        </a:prstGeom>
        <a:solidFill>
          <a:schemeClr val="accent6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>
              <a:solidFill>
                <a:schemeClr val="tx1"/>
              </a:solidFill>
            </a:rPr>
            <a:t>Citoslovce</a:t>
          </a:r>
          <a:endParaRPr lang="cs-CZ" sz="1000" kern="1200" dirty="0">
            <a:solidFill>
              <a:schemeClr val="tx1"/>
            </a:solidFill>
          </a:endParaRPr>
        </a:p>
      </dsp:txBody>
      <dsp:txXfrm>
        <a:off x="2313146" y="575417"/>
        <a:ext cx="637485" cy="6374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2BC72B-CE6B-4478-A94E-4E2B99C5F608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05D381-DB38-43BC-B9DC-2BCEBC54D9B2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908720" y="1331640"/>
            <a:ext cx="1274708" cy="1200329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Názvy osob</a:t>
            </a:r>
            <a:endParaRPr lang="cs-CZ" b="1" dirty="0"/>
          </a:p>
          <a:p>
            <a:r>
              <a:rPr lang="cs-CZ" dirty="0"/>
              <a:t>p</a:t>
            </a:r>
            <a:r>
              <a:rPr lang="cs-CZ" dirty="0" smtClean="0"/>
              <a:t>odnikatel,</a:t>
            </a:r>
          </a:p>
          <a:p>
            <a:r>
              <a:rPr lang="cs-CZ" dirty="0" smtClean="0"/>
              <a:t>lékařka</a:t>
            </a:r>
          </a:p>
          <a:p>
            <a:r>
              <a:rPr lang="cs-CZ" dirty="0" smtClean="0"/>
              <a:t>batole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08720" y="4139952"/>
            <a:ext cx="1336391" cy="1200329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Názvy zvířat</a:t>
            </a:r>
          </a:p>
          <a:p>
            <a:r>
              <a:rPr lang="cs-CZ" dirty="0"/>
              <a:t>t</a:t>
            </a:r>
            <a:r>
              <a:rPr lang="cs-CZ" dirty="0" smtClean="0"/>
              <a:t>ygr</a:t>
            </a:r>
          </a:p>
          <a:p>
            <a:r>
              <a:rPr lang="cs-CZ" dirty="0" smtClean="0"/>
              <a:t>Slepice</a:t>
            </a:r>
          </a:p>
          <a:p>
            <a:r>
              <a:rPr lang="cs-CZ" dirty="0" smtClean="0"/>
              <a:t>slůně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03668" y="6372198"/>
            <a:ext cx="1210246" cy="120032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Názvy věcí</a:t>
            </a:r>
          </a:p>
          <a:p>
            <a:r>
              <a:rPr lang="cs-CZ" dirty="0"/>
              <a:t>s</a:t>
            </a:r>
            <a:r>
              <a:rPr lang="cs-CZ" dirty="0" smtClean="0"/>
              <a:t>tůl</a:t>
            </a:r>
          </a:p>
          <a:p>
            <a:r>
              <a:rPr lang="cs-CZ" dirty="0"/>
              <a:t>t</a:t>
            </a:r>
            <a:r>
              <a:rPr lang="cs-CZ" dirty="0" smtClean="0"/>
              <a:t>užka</a:t>
            </a:r>
          </a:p>
          <a:p>
            <a:r>
              <a:rPr lang="cs-CZ" dirty="0" smtClean="0"/>
              <a:t>počítadlo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77072" y="4324618"/>
            <a:ext cx="1732847" cy="120032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Názvy vlastností</a:t>
            </a:r>
          </a:p>
          <a:p>
            <a:r>
              <a:rPr lang="cs-CZ" dirty="0" smtClean="0"/>
              <a:t>strach</a:t>
            </a:r>
          </a:p>
          <a:p>
            <a:r>
              <a:rPr lang="cs-CZ" dirty="0" smtClean="0"/>
              <a:t> láska</a:t>
            </a:r>
          </a:p>
          <a:p>
            <a:r>
              <a:rPr lang="cs-CZ" dirty="0" smtClean="0"/>
              <a:t>nadšení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78364" y="6401893"/>
            <a:ext cx="1234633" cy="147732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Názvy dějů</a:t>
            </a:r>
          </a:p>
          <a:p>
            <a:r>
              <a:rPr lang="cs-CZ" dirty="0"/>
              <a:t>k</a:t>
            </a:r>
            <a:r>
              <a:rPr lang="cs-CZ" dirty="0" smtClean="0"/>
              <a:t>řik</a:t>
            </a:r>
          </a:p>
          <a:p>
            <a:r>
              <a:rPr lang="cs-CZ" dirty="0" smtClean="0"/>
              <a:t>jízda</a:t>
            </a:r>
          </a:p>
          <a:p>
            <a:r>
              <a:rPr lang="cs-CZ" dirty="0"/>
              <a:t>m</a:t>
            </a:r>
            <a:r>
              <a:rPr lang="cs-CZ" dirty="0" smtClean="0"/>
              <a:t>alování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89998" y="539552"/>
            <a:ext cx="62554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Podstatná jména – ten, ta, to, ti, ty, ta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29666" y="1700972"/>
            <a:ext cx="11008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1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-11348933" y="770385"/>
            <a:ext cx="8272355" cy="5025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26343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2F8CC-5DA2-4384-ADF1-AE8FB529F8C6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9F3A5-5374-4365-8E20-D8B8B5CEA4B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2F8CC-5DA2-4384-ADF1-AE8FB529F8C6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9F3A5-5374-4365-8E20-D8B8B5CEA4B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2F8CC-5DA2-4384-ADF1-AE8FB529F8C6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9F3A5-5374-4365-8E20-D8B8B5CEA4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2F8CC-5DA2-4384-ADF1-AE8FB529F8C6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9F3A5-5374-4365-8E20-D8B8B5CEA4B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2F8CC-5DA2-4384-ADF1-AE8FB529F8C6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9F3A5-5374-4365-8E20-D8B8B5CEA4B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2F8CC-5DA2-4384-ADF1-AE8FB529F8C6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9F3A5-5374-4365-8E20-D8B8B5CEA4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2F8CC-5DA2-4384-ADF1-AE8FB529F8C6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9F3A5-5374-4365-8E20-D8B8B5CEA4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2F8CC-5DA2-4384-ADF1-AE8FB529F8C6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9F3A5-5374-4365-8E20-D8B8B5CEA4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2F8CC-5DA2-4384-ADF1-AE8FB529F8C6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9F3A5-5374-4365-8E20-D8B8B5CEA4B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2F8CC-5DA2-4384-ADF1-AE8FB529F8C6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9F3A5-5374-4365-8E20-D8B8B5CEA4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2F8CC-5DA2-4384-ADF1-AE8FB529F8C6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B9F3A5-5374-4365-8E20-D8B8B5CEA4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E22F8CC-5DA2-4384-ADF1-AE8FB529F8C6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0B9F3A5-5374-4365-8E20-D8B8B5CEA4B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C:\Users\pc\Desktop\OPV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650923"/>
            <a:ext cx="4752528" cy="723900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3369331"/>
              </p:ext>
            </p:extLst>
          </p:nvPr>
        </p:nvGraphicFramePr>
        <p:xfrm>
          <a:off x="1979294" y="1890998"/>
          <a:ext cx="5761057" cy="189804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97323"/>
                <a:gridCol w="4363734"/>
              </a:tblGrid>
              <a:tr h="31278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r>
                        <a:rPr lang="en-US" sz="1100" dirty="0">
                          <a:effectLst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Základní</a:t>
                      </a:r>
                      <a:r>
                        <a:rPr lang="cs-CZ" sz="1100" baseline="0" dirty="0" smtClean="0">
                          <a:effectLst/>
                        </a:rPr>
                        <a:t> škola Podbořany, Husova 276, okres Louny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78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Mgr. Dagmar </a:t>
                      </a:r>
                      <a:r>
                        <a:rPr lang="cs-CZ" sz="1100" dirty="0" err="1" smtClean="0">
                          <a:effectLst/>
                        </a:rPr>
                        <a:t>Sachsová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78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VY_32_INOVACE_137_SLOVNÍ_DRUHY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1278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Téma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Shrnutí učiva o slovních druzích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4691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Číslo projektu</a:t>
                      </a:r>
                      <a:r>
                        <a:rPr lang="en-US" sz="1100">
                          <a:effectLst/>
                        </a:rPr>
                        <a:t>:</a:t>
                      </a:r>
                      <a:endParaRPr lang="cs-CZ" sz="11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/>
                          <a:cs typeface="Times New Roman"/>
                        </a:rPr>
                        <a:t>CZ.1.07</a:t>
                      </a:r>
                      <a:r>
                        <a:rPr lang="cs-CZ" sz="1050" dirty="0" smtClean="0">
                          <a:effectLst/>
                          <a:latin typeface="Calibri"/>
                          <a:cs typeface="Times New Roman"/>
                        </a:rPr>
                        <a:t>/1.4.00/21.2975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1243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8359077"/>
              </p:ext>
            </p:extLst>
          </p:nvPr>
        </p:nvGraphicFramePr>
        <p:xfrm>
          <a:off x="683568" y="260647"/>
          <a:ext cx="7632848" cy="64807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6181873"/>
              </a:tblGrid>
              <a:tr h="64807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err="1">
                          <a:effectLst/>
                        </a:rPr>
                        <a:t>Anotace</a:t>
                      </a:r>
                      <a:r>
                        <a:rPr lang="en-US" sz="1400" dirty="0">
                          <a:effectLst/>
                        </a:rPr>
                        <a:t>: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effectLst/>
                        </a:rPr>
                        <a:t>M</a:t>
                      </a:r>
                      <a:r>
                        <a:rPr lang="cs-CZ" sz="1400" dirty="0" err="1" smtClean="0">
                          <a:effectLst/>
                        </a:rPr>
                        <a:t>etodické</a:t>
                      </a:r>
                      <a:r>
                        <a:rPr lang="cs-CZ" sz="1400" baseline="0" dirty="0" smtClean="0">
                          <a:effectLst/>
                        </a:rPr>
                        <a:t>  </a:t>
                      </a:r>
                      <a:r>
                        <a:rPr lang="cs-CZ" sz="1400" dirty="0" smtClean="0">
                          <a:effectLst/>
                        </a:rPr>
                        <a:t>pokyny: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  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endParaRPr lang="cs-CZ" sz="14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err="1" smtClean="0">
                          <a:effectLst/>
                        </a:rPr>
                        <a:t>Klíčová</a:t>
                      </a:r>
                      <a:r>
                        <a:rPr lang="en-US" sz="1400" dirty="0" smtClean="0">
                          <a:effectLst/>
                        </a:rPr>
                        <a:t> </a:t>
                      </a:r>
                      <a:r>
                        <a:rPr lang="en-US" sz="1400" dirty="0" err="1">
                          <a:effectLst/>
                        </a:rPr>
                        <a:t>slova</a:t>
                      </a:r>
                      <a:r>
                        <a:rPr lang="en-US" sz="1400" dirty="0">
                          <a:effectLst/>
                        </a:rPr>
                        <a:t>:</a:t>
                      </a:r>
                      <a:endParaRPr lang="cs-CZ" sz="14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>
                          <a:effectLst/>
                        </a:rPr>
                        <a:t> </a:t>
                      </a:r>
                      <a:r>
                        <a:rPr lang="cs-CZ" sz="1400" dirty="0" smtClean="0">
                          <a:effectLst/>
                        </a:rPr>
                        <a:t>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effectLst/>
                        </a:rPr>
                        <a:t>Datum </a:t>
                      </a:r>
                      <a:r>
                        <a:rPr lang="en-US" sz="1400" dirty="0" err="1" smtClean="0">
                          <a:effectLst/>
                        </a:rPr>
                        <a:t>vytvoření</a:t>
                      </a:r>
                      <a:r>
                        <a:rPr lang="en-US" sz="1400" dirty="0" smtClean="0">
                          <a:effectLst/>
                        </a:rPr>
                        <a:t>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err="1" smtClean="0">
                          <a:effectLst/>
                        </a:rPr>
                        <a:t>Prezentace</a:t>
                      </a:r>
                      <a:r>
                        <a:rPr lang="en-US" sz="1400" dirty="0" smtClean="0">
                          <a:effectLst/>
                        </a:rPr>
                        <a:t> </a:t>
                      </a:r>
                      <a:r>
                        <a:rPr lang="en-US" sz="1400" dirty="0" err="1" smtClean="0">
                          <a:effectLst/>
                        </a:rPr>
                        <a:t>slouží</a:t>
                      </a:r>
                      <a:r>
                        <a:rPr lang="en-US" sz="1400" dirty="0" smtClean="0">
                          <a:effectLst/>
                        </a:rPr>
                        <a:t> k </a:t>
                      </a:r>
                      <a:r>
                        <a:rPr lang="cs-CZ" sz="1400" dirty="0" smtClean="0">
                          <a:effectLst/>
                        </a:rPr>
                        <a:t>výkladu</a:t>
                      </a:r>
                      <a:r>
                        <a:rPr lang="cs-CZ" sz="1400" baseline="0" dirty="0" smtClean="0">
                          <a:effectLst/>
                        </a:rPr>
                        <a:t> </a:t>
                      </a:r>
                      <a:r>
                        <a:rPr lang="en-US" sz="1400" dirty="0" err="1" smtClean="0">
                          <a:effectLst/>
                        </a:rPr>
                        <a:t>učiva</a:t>
                      </a:r>
                      <a:r>
                        <a:rPr lang="en-US" sz="1400" dirty="0" smtClean="0">
                          <a:effectLst/>
                        </a:rPr>
                        <a:t> v </a:t>
                      </a:r>
                      <a:r>
                        <a:rPr lang="en-US" sz="1400" dirty="0" err="1" smtClean="0">
                          <a:effectLst/>
                        </a:rPr>
                        <a:t>předmětu</a:t>
                      </a:r>
                      <a:r>
                        <a:rPr lang="en-US" sz="1400" dirty="0" smtClean="0">
                          <a:effectLst/>
                        </a:rPr>
                        <a:t> Č</a:t>
                      </a:r>
                      <a:r>
                        <a:rPr lang="cs-CZ" sz="1400" dirty="0" err="1" smtClean="0">
                          <a:effectLst/>
                        </a:rPr>
                        <a:t>eský</a:t>
                      </a:r>
                      <a:r>
                        <a:rPr lang="cs-CZ" sz="1400" baseline="0" dirty="0" smtClean="0">
                          <a:effectLst/>
                        </a:rPr>
                        <a:t> jazyk a literatura </a:t>
                      </a:r>
                      <a:r>
                        <a:rPr lang="en-US" sz="1400" dirty="0" smtClean="0">
                          <a:effectLst/>
                        </a:rPr>
                        <a:t> </a:t>
                      </a:r>
                      <a:r>
                        <a:rPr lang="en-US" sz="1400" dirty="0" err="1" smtClean="0">
                          <a:effectLst/>
                        </a:rPr>
                        <a:t>ve</a:t>
                      </a:r>
                      <a:r>
                        <a:rPr lang="en-US" sz="1400" dirty="0" smtClean="0">
                          <a:effectLst/>
                        </a:rPr>
                        <a:t> 2. </a:t>
                      </a:r>
                      <a:r>
                        <a:rPr lang="en-US" sz="1400" dirty="0" err="1" smtClean="0">
                          <a:effectLst/>
                        </a:rPr>
                        <a:t>ročníku</a:t>
                      </a:r>
                      <a:r>
                        <a:rPr lang="en-US" sz="1400" dirty="0" smtClean="0">
                          <a:effectLst/>
                        </a:rPr>
                        <a:t>.</a:t>
                      </a:r>
                      <a:endParaRPr lang="cs-CZ" sz="14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Žáci  se seznámí s 10 slovními druhy</a:t>
                      </a:r>
                      <a:r>
                        <a:rPr lang="cs-CZ" sz="1400" baseline="0" dirty="0" smtClean="0">
                          <a:effectLst/>
                        </a:rPr>
                        <a:t> / č.4 /.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</a:rPr>
                        <a:t>List 5-6 rozbor a shrnutí vše o podstatných jménech.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</a:rPr>
                        <a:t>List 7-8 úkol s přídavnými jmény – tvoří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</a:rPr>
                        <a:t>přídavná jména opačná.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</a:rPr>
                        <a:t>List 9-10 vyhledávají ve větách zájmena.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</a:rPr>
                        <a:t>List11-12 slouží k procvičení číslovek ve slovních spojeních.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</a:rPr>
                        <a:t>List 13-14 k  podstatným jménům doplňují vhodná slovesa.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</a:rPr>
                        <a:t>List 15-16 k příslovcím hledají správnou otázku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</a:rPr>
                        <a:t>List17-18 v řadě různých slovních druhů vyhledávají a podtrhávají předložky.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</a:rPr>
                        <a:t>List 19-20 do neúplných vět doplňují  spojku tak, aby věta neztratila svůj smysl.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</a:rPr>
                        <a:t>List 21-22 ve větě vyhledávají a zakroužkují částici.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</a:rPr>
                        <a:t>List 23-24  jsou vyjmenovaná různá citoslovce a žáci mohou tvořit věty.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aseline="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</a:rPr>
                        <a:t>Podstatná jména, přídavná jména, zájmena, číslovky, slovesa, příslovce,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</a:rPr>
                        <a:t>předložky, spojky, částice, citoslovce.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aseline="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22. duben 2012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aseline="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baseline="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400" dirty="0" smtClean="0">
                          <a:effectLst/>
                        </a:rPr>
                        <a:t> </a:t>
                      </a:r>
                      <a:endParaRPr lang="cs-CZ" sz="1400" dirty="0" smtClean="0">
                        <a:effectLst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58003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DRUHY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8762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050905230"/>
              </p:ext>
            </p:extLst>
          </p:nvPr>
        </p:nvGraphicFramePr>
        <p:xfrm>
          <a:off x="683568" y="548680"/>
          <a:ext cx="7992888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3336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Podstatná jména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63688" y="1628800"/>
            <a:ext cx="72327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1</a:t>
            </a:r>
            <a:endParaRPr lang="cs-CZ" sz="8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7688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6140466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PODSTATNÁ JMÉNA  jsou názvy osob, zvířat, věcí</a:t>
            </a:r>
          </a:p>
          <a:p>
            <a:endParaRPr lang="cs-CZ" sz="2400" dirty="0" smtClean="0"/>
          </a:p>
          <a:p>
            <a:r>
              <a:rPr lang="cs-CZ" sz="2400" dirty="0" smtClean="0"/>
              <a:t>Ukazujeme si na ně: ten, ta, to, ti, ty, ta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4509120"/>
            <a:ext cx="91440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Poznáš podstatná jména ? Zkus je najít!</a:t>
            </a:r>
          </a:p>
          <a:p>
            <a:endParaRPr lang="cs-CZ" sz="2000" b="1" dirty="0" smtClean="0"/>
          </a:p>
          <a:p>
            <a:r>
              <a:rPr lang="cs-CZ" sz="2000" dirty="0" smtClean="0"/>
              <a:t>U školy stálo pět aut. Na zahradě nám rozkvetly sněženky a bledule. V lese </a:t>
            </a:r>
          </a:p>
          <a:p>
            <a:r>
              <a:rPr lang="cs-CZ" sz="2000" dirty="0"/>
              <a:t>j</a:t>
            </a:r>
            <a:r>
              <a:rPr lang="cs-CZ" sz="2000" dirty="0" smtClean="0"/>
              <a:t>sme viděli srnku a veverku. Prodavačka prodává v obchodě. Kráva nám dává </a:t>
            </a:r>
          </a:p>
          <a:p>
            <a:r>
              <a:rPr lang="cs-CZ" sz="2000" dirty="0"/>
              <a:t>m</a:t>
            </a:r>
            <a:r>
              <a:rPr lang="cs-CZ" sz="2000" dirty="0" smtClean="0"/>
              <a:t>léko. Radkovi se narodila malá sestřička. Kočka má zelené oči.</a:t>
            </a:r>
            <a:endParaRPr lang="cs-CZ" sz="2000" dirty="0"/>
          </a:p>
        </p:txBody>
      </p:sp>
      <p:pic>
        <p:nvPicPr>
          <p:cNvPr id="1026" name="Picture 2" descr="C:\Users\Zuzanka\AppData\Local\Microsoft\Windows\Temporary Internet Files\Content.IE5\4R4BV0FE\MC9002334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72432"/>
            <a:ext cx="2520280" cy="1066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uzanka\AppData\Local\Microsoft\Windows\Temporary Internet Files\Content.IE5\N33M2647\MP9004024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368596"/>
            <a:ext cx="1146968" cy="1689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uzanka\AppData\Local\Microsoft\Windows\Temporary Internet Files\Content.IE5\SSS1EY1I\MC9002812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881366"/>
            <a:ext cx="1379145" cy="155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7897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Přídavná jména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11760" y="2060848"/>
            <a:ext cx="6687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2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3154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7" y="836712"/>
            <a:ext cx="805541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PŘÍDAVNÁ JMÉNA vyjadřují vlastnosti osob, zvířat a věcí.</a:t>
            </a:r>
          </a:p>
          <a:p>
            <a:endParaRPr lang="cs-CZ" sz="2400" dirty="0"/>
          </a:p>
          <a:p>
            <a:r>
              <a:rPr lang="cs-CZ" sz="2400" dirty="0" smtClean="0"/>
              <a:t>Ptáme se na ně: jaký, jaká, jaké, který, která, které, čí?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3212976"/>
            <a:ext cx="7641836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Přídavná jména nahraď přídavnými jmény opačnými:</a:t>
            </a:r>
          </a:p>
          <a:p>
            <a:endParaRPr lang="cs-CZ" dirty="0"/>
          </a:p>
          <a:p>
            <a:r>
              <a:rPr lang="cs-CZ" dirty="0" smtClean="0"/>
              <a:t>Nový - _____________________                  Hezká -_________________</a:t>
            </a:r>
          </a:p>
          <a:p>
            <a:r>
              <a:rPr lang="cs-CZ" dirty="0" smtClean="0"/>
              <a:t>Studené -___________________	 </a:t>
            </a:r>
            <a:r>
              <a:rPr lang="cs-CZ" dirty="0"/>
              <a:t> </a:t>
            </a:r>
            <a:r>
              <a:rPr lang="cs-CZ" dirty="0" smtClean="0"/>
              <a:t>          Kyselý - ________________</a:t>
            </a:r>
          </a:p>
          <a:p>
            <a:r>
              <a:rPr lang="cs-CZ" dirty="0" smtClean="0"/>
              <a:t>Zlá - _______________________                 Líné - __________________</a:t>
            </a:r>
          </a:p>
          <a:p>
            <a:r>
              <a:rPr lang="cs-CZ" dirty="0" smtClean="0"/>
              <a:t>Bílí - _______________________                 Chytrá - ________________</a:t>
            </a:r>
            <a:endParaRPr lang="cs-CZ" dirty="0"/>
          </a:p>
          <a:p>
            <a:r>
              <a:rPr lang="cs-CZ" dirty="0" smtClean="0"/>
              <a:t>Těžká - _____________________                 Malé - 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321932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Zájmena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2132856"/>
            <a:ext cx="6687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3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839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1124744"/>
            <a:ext cx="7818359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ZÁJMENA</a:t>
            </a:r>
            <a:r>
              <a:rPr lang="cs-CZ" sz="2000" dirty="0" smtClean="0"/>
              <a:t> </a:t>
            </a:r>
            <a:r>
              <a:rPr lang="cs-CZ" sz="2400" dirty="0" smtClean="0"/>
              <a:t>zastupují ve větách podstatná jména.</a:t>
            </a:r>
          </a:p>
          <a:p>
            <a:endParaRPr lang="cs-CZ" sz="2400" dirty="0"/>
          </a:p>
          <a:p>
            <a:r>
              <a:rPr lang="cs-CZ" sz="2400" dirty="0" smtClean="0"/>
              <a:t>Např. já, ty, on, my, vy, oni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můj, náš, váš……….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b="1" dirty="0" smtClean="0"/>
              <a:t>Najdeš nějaké zájmeno?</a:t>
            </a:r>
          </a:p>
          <a:p>
            <a:endParaRPr lang="cs-CZ" sz="2000" b="1" dirty="0"/>
          </a:p>
          <a:p>
            <a:r>
              <a:rPr lang="cs-CZ" sz="2000" dirty="0" smtClean="0"/>
              <a:t>My půjdeme do divadla. Tvoje boty jsou moc pěkné. Na fotografii </a:t>
            </a:r>
          </a:p>
          <a:p>
            <a:endParaRPr lang="cs-CZ" sz="2000" dirty="0"/>
          </a:p>
          <a:p>
            <a:r>
              <a:rPr lang="cs-CZ" sz="2000" dirty="0"/>
              <a:t>j</a:t>
            </a:r>
            <a:r>
              <a:rPr lang="cs-CZ" sz="2000" dirty="0" smtClean="0"/>
              <a:t>e moje babička a můj děda. Právě přijelo naše auto. Můj bratr </a:t>
            </a:r>
          </a:p>
          <a:p>
            <a:endParaRPr lang="cs-CZ" sz="2000" dirty="0"/>
          </a:p>
          <a:p>
            <a:r>
              <a:rPr lang="cs-CZ" sz="2000" dirty="0"/>
              <a:t>h</a:t>
            </a:r>
            <a:r>
              <a:rPr lang="cs-CZ" sz="2000" dirty="0" smtClean="0"/>
              <a:t>raje fotbal. Já umím hezky malovat.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75234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Číslovky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39752" y="2060848"/>
            <a:ext cx="6687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>
                <a:solidFill>
                  <a:srgbClr val="FF0000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1064225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31640" y="1052736"/>
            <a:ext cx="556036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ČÍSLOVKY označují počet nebo pořadí.</a:t>
            </a:r>
          </a:p>
          <a:p>
            <a:endParaRPr lang="cs-CZ" sz="2400" dirty="0"/>
          </a:p>
          <a:p>
            <a:r>
              <a:rPr lang="cs-CZ" sz="2400" dirty="0" smtClean="0"/>
              <a:t>Ptáme se na ně kolik, kolikátý?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01797" y="3645024"/>
            <a:ext cx="7556043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Najdi ve slovních spojeních  číslovku!</a:t>
            </a:r>
          </a:p>
          <a:p>
            <a:endParaRPr lang="cs-CZ" sz="2000" b="1" dirty="0"/>
          </a:p>
          <a:p>
            <a:r>
              <a:rPr lang="cs-CZ" sz="2000" dirty="0" smtClean="0"/>
              <a:t>Sto korun, druhý den, čtyři stránky, doběhl první, třikrát denně,</a:t>
            </a:r>
          </a:p>
          <a:p>
            <a:endParaRPr lang="cs-CZ" sz="2000" dirty="0"/>
          </a:p>
          <a:p>
            <a:r>
              <a:rPr lang="cs-CZ" sz="2000" dirty="0" smtClean="0"/>
              <a:t>patnáct litrů, jeden metr, tři body.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2232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23728" y="1916832"/>
            <a:ext cx="6687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5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518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1124744"/>
            <a:ext cx="856434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SLOVESA vyjadřují, co osoby, zvířata a věci dělají nebo co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 se s nimi děje.</a:t>
            </a:r>
          </a:p>
          <a:p>
            <a:endParaRPr lang="cs-CZ" sz="2000" b="1" dirty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dirty="0" smtClean="0"/>
              <a:t>Doplň k podstatným jménům vhodná slovesa!</a:t>
            </a:r>
          </a:p>
          <a:p>
            <a:endParaRPr lang="cs-CZ" sz="2000" dirty="0"/>
          </a:p>
          <a:p>
            <a:r>
              <a:rPr lang="cs-CZ" sz="2000" dirty="0" smtClean="0"/>
              <a:t>Malíř _____________ ,pes ___________, vítr ___________, tulipán</a:t>
            </a:r>
          </a:p>
          <a:p>
            <a:endParaRPr lang="cs-CZ" sz="2000" dirty="0"/>
          </a:p>
          <a:p>
            <a:r>
              <a:rPr lang="cs-CZ" sz="2000" dirty="0" smtClean="0"/>
              <a:t>______________, sluníčko _______________, rádio  ______________,</a:t>
            </a:r>
          </a:p>
          <a:p>
            <a:endParaRPr lang="cs-CZ" sz="2000" dirty="0"/>
          </a:p>
          <a:p>
            <a:r>
              <a:rPr lang="cs-CZ" sz="2000" dirty="0"/>
              <a:t>k</a:t>
            </a:r>
            <a:r>
              <a:rPr lang="cs-CZ" sz="2000" dirty="0" smtClean="0"/>
              <a:t>omár _______________, voda _____________, sníh ______________,</a:t>
            </a:r>
          </a:p>
          <a:p>
            <a:endParaRPr lang="cs-CZ" sz="2000" dirty="0"/>
          </a:p>
          <a:p>
            <a:r>
              <a:rPr lang="cs-CZ" sz="2000" dirty="0"/>
              <a:t>v</a:t>
            </a:r>
            <a:r>
              <a:rPr lang="cs-CZ" sz="2000" dirty="0" smtClean="0"/>
              <a:t>lak ________________, míč ______________, ptáci ______________.</a:t>
            </a:r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36814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Příslovce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1556792"/>
            <a:ext cx="6687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6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1521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908720"/>
            <a:ext cx="8376470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PŘÍSLOVCE odpovídají na otázky jak, kde, kam, kdy?</a:t>
            </a:r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Doplň správnou otázku k příslovcím!</a:t>
            </a:r>
          </a:p>
          <a:p>
            <a:endParaRPr lang="cs-CZ" sz="2000" b="1" dirty="0"/>
          </a:p>
          <a:p>
            <a:r>
              <a:rPr lang="cs-CZ" sz="2000" dirty="0" smtClean="0"/>
              <a:t>Dopředu - _____________, blízko- _______________,</a:t>
            </a:r>
          </a:p>
          <a:p>
            <a:endParaRPr lang="cs-CZ" sz="2000" dirty="0"/>
          </a:p>
          <a:p>
            <a:r>
              <a:rPr lang="cs-CZ" sz="2000" dirty="0" smtClean="0"/>
              <a:t>vzadu- ______________, zeleně-_________________,</a:t>
            </a:r>
          </a:p>
          <a:p>
            <a:endParaRPr lang="cs-CZ" sz="2000" dirty="0"/>
          </a:p>
          <a:p>
            <a:r>
              <a:rPr lang="cs-CZ" sz="2000" dirty="0"/>
              <a:t>d</a:t>
            </a:r>
            <a:r>
              <a:rPr lang="cs-CZ" sz="2000" dirty="0" smtClean="0"/>
              <a:t>omů-_____________, brzy-__________________,</a:t>
            </a:r>
          </a:p>
          <a:p>
            <a:endParaRPr lang="cs-CZ" sz="2000" dirty="0"/>
          </a:p>
          <a:p>
            <a:r>
              <a:rPr lang="cs-CZ" sz="2000" dirty="0"/>
              <a:t>z</a:t>
            </a:r>
            <a:r>
              <a:rPr lang="cs-CZ" sz="2000" dirty="0" smtClean="0"/>
              <a:t>ítra-_______________, anglicky-________________,</a:t>
            </a:r>
          </a:p>
          <a:p>
            <a:endParaRPr lang="cs-CZ" sz="2000" dirty="0"/>
          </a:p>
          <a:p>
            <a:r>
              <a:rPr lang="cs-CZ" sz="2000" dirty="0"/>
              <a:t>t</a:t>
            </a:r>
            <a:r>
              <a:rPr lang="cs-CZ" sz="2000" dirty="0" smtClean="0"/>
              <a:t>am-_______________, dole-___________________.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16620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Předložky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84895" y="1484784"/>
            <a:ext cx="62869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7</a:t>
            </a:r>
            <a:endParaRPr lang="cs-CZ" sz="6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6210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9" y="908720"/>
            <a:ext cx="85777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PŘEDLOŽKY se spojují s podstatnými jmény. Čtou se 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dohromady se slovem, ale píší se zvlášť.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9129" y="3068960"/>
            <a:ext cx="84629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Předložky se zamíchaly mezi jiné slovní druhy. Pokus se je najít!</a:t>
            </a:r>
          </a:p>
          <a:p>
            <a:endParaRPr lang="cs-CZ" sz="2000" b="1" dirty="0"/>
          </a:p>
          <a:p>
            <a:r>
              <a:rPr lang="cs-CZ" sz="2000" dirty="0" smtClean="0"/>
              <a:t>Učebnice, kolotoč, za, mrkev, po, televize, plot, u, před, váza,</a:t>
            </a:r>
          </a:p>
          <a:p>
            <a:endParaRPr lang="cs-CZ" sz="2000" dirty="0"/>
          </a:p>
          <a:p>
            <a:r>
              <a:rPr lang="cs-CZ" sz="2000" dirty="0" smtClean="0"/>
              <a:t>o, smutná, spí, z, k, málo, počítá, pod, přes, od, hrne, v, na,</a:t>
            </a:r>
          </a:p>
          <a:p>
            <a:endParaRPr lang="cs-CZ" sz="2000" dirty="0"/>
          </a:p>
          <a:p>
            <a:r>
              <a:rPr lang="cs-CZ" sz="2000" dirty="0"/>
              <a:t>p</a:t>
            </a:r>
            <a:r>
              <a:rPr lang="cs-CZ" sz="2000" dirty="0" smtClean="0"/>
              <a:t>ovídá, ubrus, bez, polévková, velký, ve, věta, </a:t>
            </a:r>
            <a:r>
              <a:rPr lang="cs-CZ" sz="2000" dirty="0" err="1" smtClean="0"/>
              <a:t>paček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78294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18208" y="1308850"/>
            <a:ext cx="6687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8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3372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1196752"/>
            <a:ext cx="87849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SPOJKY spojují věty nebo slova.</a:t>
            </a:r>
          </a:p>
          <a:p>
            <a:endParaRPr lang="cs-CZ" sz="2400" b="1" dirty="0"/>
          </a:p>
          <a:p>
            <a:r>
              <a:rPr lang="cs-CZ" sz="2400" b="1" dirty="0" smtClean="0"/>
              <a:t>Spojky: A, I, NEBO, ANI, ALE, VŠAK, AVŠAK, KDYŽ,</a:t>
            </a:r>
          </a:p>
          <a:p>
            <a:r>
              <a:rPr lang="cs-CZ" sz="2400" b="1" dirty="0" smtClean="0"/>
              <a:t> </a:t>
            </a:r>
          </a:p>
          <a:p>
            <a:r>
              <a:rPr lang="cs-CZ" sz="2400" b="1" dirty="0" smtClean="0"/>
              <a:t>PROTOŽE, ŽE, ABY…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3789040"/>
            <a:ext cx="793711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noci bylo jasno , _________ráno už pršelo. Nemohl jsem jet na výlet,</a:t>
            </a:r>
          </a:p>
          <a:p>
            <a:endParaRPr lang="cs-CZ" dirty="0"/>
          </a:p>
          <a:p>
            <a:r>
              <a:rPr lang="cs-CZ" dirty="0" smtClean="0"/>
              <a:t>__________jsem dostal angínu. Můj bratr chodí hrát fotbal ________</a:t>
            </a:r>
          </a:p>
          <a:p>
            <a:endParaRPr lang="cs-CZ" dirty="0"/>
          </a:p>
          <a:p>
            <a:r>
              <a:rPr lang="cs-CZ" dirty="0" smtClean="0"/>
              <a:t> já se věnuji  malování.  __________budu mít narozeniny, dostanu určitě</a:t>
            </a:r>
          </a:p>
          <a:p>
            <a:endParaRPr lang="cs-CZ" dirty="0"/>
          </a:p>
          <a:p>
            <a:r>
              <a:rPr lang="cs-CZ" dirty="0"/>
              <a:t>n</a:t>
            </a:r>
            <a:r>
              <a:rPr lang="cs-CZ" dirty="0" smtClean="0"/>
              <a:t>ějaký dárek.  Teta se těší, __________pojede v létě k moři.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7804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24932" y="1412776"/>
            <a:ext cx="4228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9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712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31640" y="1052736"/>
            <a:ext cx="6865982" cy="38472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ČÁSTICE jsou na začátku věty.</a:t>
            </a:r>
          </a:p>
          <a:p>
            <a:endParaRPr lang="cs-CZ" sz="2400" dirty="0"/>
          </a:p>
          <a:p>
            <a:r>
              <a:rPr lang="cs-CZ" sz="2400" dirty="0" smtClean="0"/>
              <a:t>A</a:t>
            </a:r>
            <a:r>
              <a:rPr lang="cs-CZ" sz="2400" dirty="0"/>
              <a:t>ť</a:t>
            </a:r>
            <a:r>
              <a:rPr lang="cs-CZ" sz="2400" dirty="0" smtClean="0"/>
              <a:t>, kéž, nechť, což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sz="2000" b="1" dirty="0" smtClean="0"/>
              <a:t>Najdi </a:t>
            </a:r>
            <a:r>
              <a:rPr lang="cs-CZ" sz="2000" dirty="0" smtClean="0"/>
              <a:t>částici</a:t>
            </a:r>
            <a:r>
              <a:rPr lang="cs-CZ" sz="2000" b="1" dirty="0" smtClean="0"/>
              <a:t>!</a:t>
            </a:r>
          </a:p>
          <a:p>
            <a:endParaRPr lang="cs-CZ" sz="2000" b="1" dirty="0"/>
          </a:p>
          <a:p>
            <a:r>
              <a:rPr lang="cs-CZ" sz="2000" dirty="0" smtClean="0"/>
              <a:t>Ať už přijde opravdové jaro</a:t>
            </a:r>
            <a:r>
              <a:rPr lang="cs-CZ" sz="2000" b="1" dirty="0" smtClean="0"/>
              <a:t>. </a:t>
            </a:r>
            <a:r>
              <a:rPr lang="cs-CZ" sz="2000" dirty="0" smtClean="0"/>
              <a:t>Kéž</a:t>
            </a:r>
            <a:r>
              <a:rPr lang="cs-CZ" sz="2000" b="1" dirty="0" smtClean="0"/>
              <a:t> </a:t>
            </a:r>
            <a:r>
              <a:rPr lang="cs-CZ" sz="2000" dirty="0" smtClean="0"/>
              <a:t>bych měl hezké výsledky</a:t>
            </a:r>
          </a:p>
          <a:p>
            <a:endParaRPr lang="cs-CZ" sz="2000" dirty="0"/>
          </a:p>
          <a:p>
            <a:r>
              <a:rPr lang="cs-CZ" sz="2000" dirty="0" smtClean="0"/>
              <a:t> ve škole. Což abys za dárek hezky poděkoval?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16914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Citoslovce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979712" y="1556792"/>
            <a:ext cx="115288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10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28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33872" y="980727"/>
            <a:ext cx="8692973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CITOSLOVCE vyjadřují pocity, nálady, označují hlasy nebo </a:t>
            </a:r>
          </a:p>
          <a:p>
            <a:endParaRPr lang="cs-CZ" sz="2400" b="1" dirty="0"/>
          </a:p>
          <a:p>
            <a:r>
              <a:rPr lang="cs-CZ" sz="2400" b="1" dirty="0" smtClean="0"/>
              <a:t>zvuky.</a:t>
            </a:r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Nálady, pocity: </a:t>
            </a:r>
            <a:r>
              <a:rPr lang="cs-CZ" sz="2000" dirty="0" smtClean="0"/>
              <a:t>ach, hop, jejda, hurá, ouvej, jemine, brr, achich…</a:t>
            </a:r>
          </a:p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000" b="1" dirty="0" smtClean="0"/>
              <a:t>Hlasy a zvuky:</a:t>
            </a:r>
            <a:r>
              <a:rPr lang="cs-CZ" sz="2000" dirty="0" smtClean="0"/>
              <a:t> bác, haf, břink, </a:t>
            </a:r>
            <a:r>
              <a:rPr lang="cs-CZ" sz="2000" dirty="0" err="1" smtClean="0"/>
              <a:t>dupy</a:t>
            </a:r>
            <a:r>
              <a:rPr lang="cs-CZ" sz="2000" dirty="0" smtClean="0"/>
              <a:t> dup, vrkú, haló, vrr, žbluňk,</a:t>
            </a:r>
          </a:p>
          <a:p>
            <a:endParaRPr lang="cs-CZ" sz="2000" dirty="0" smtClean="0"/>
          </a:p>
          <a:p>
            <a:r>
              <a:rPr lang="cs-CZ" sz="2000" dirty="0"/>
              <a:t>k</a:t>
            </a:r>
            <a:r>
              <a:rPr lang="cs-CZ" sz="2000" dirty="0" smtClean="0"/>
              <a:t>ykyryký, kuku, bé, </a:t>
            </a:r>
            <a:r>
              <a:rPr lang="cs-CZ" sz="2000" dirty="0" err="1" smtClean="0"/>
              <a:t>húú</a:t>
            </a:r>
            <a:r>
              <a:rPr lang="cs-CZ" sz="2000" dirty="0" smtClean="0"/>
              <a:t>, ratata… </a:t>
            </a:r>
          </a:p>
          <a:p>
            <a:endParaRPr lang="cs-CZ" sz="2000" b="1" dirty="0"/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035309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365104"/>
            <a:ext cx="6512511" cy="1143000"/>
          </a:xfrm>
        </p:spPr>
        <p:txBody>
          <a:bodyPr/>
          <a:lstStyle/>
          <a:p>
            <a:r>
              <a:rPr lang="cs-CZ" sz="2400" dirty="0" smtClean="0"/>
              <a:t>Použité zdroje:</a:t>
            </a:r>
            <a:br>
              <a:rPr lang="cs-CZ" sz="2400" dirty="0" smtClean="0"/>
            </a:br>
            <a:r>
              <a:rPr lang="cs-CZ" sz="2400" dirty="0" smtClean="0"/>
              <a:t>Program Microsoft Office 2010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1060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243</TotalTime>
  <Words>806</Words>
  <Application>Microsoft Office PowerPoint</Application>
  <PresentationFormat>Předvádění na obrazovce (4:3)</PresentationFormat>
  <Paragraphs>205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Aerodynamika</vt:lpstr>
      <vt:lpstr>Prezentace aplikace PowerPoint</vt:lpstr>
      <vt:lpstr>Prezentace aplikace PowerPoint</vt:lpstr>
      <vt:lpstr>SLOVNÍ DRUHY</vt:lpstr>
      <vt:lpstr>Prezentace aplikace PowerPoint</vt:lpstr>
      <vt:lpstr>Podstatná jména</vt:lpstr>
      <vt:lpstr>Prezentace aplikace PowerPoint</vt:lpstr>
      <vt:lpstr>Přídavná jména </vt:lpstr>
      <vt:lpstr>Prezentace aplikace PowerPoint</vt:lpstr>
      <vt:lpstr>Zájmena</vt:lpstr>
      <vt:lpstr>Prezentace aplikace PowerPoint</vt:lpstr>
      <vt:lpstr>Číslovky</vt:lpstr>
      <vt:lpstr>Prezentace aplikace PowerPoint</vt:lpstr>
      <vt:lpstr>Slovesa</vt:lpstr>
      <vt:lpstr>Prezentace aplikace PowerPoint</vt:lpstr>
      <vt:lpstr>Příslovce</vt:lpstr>
      <vt:lpstr>Prezentace aplikace PowerPoint</vt:lpstr>
      <vt:lpstr>Předložky</vt:lpstr>
      <vt:lpstr>Prezentace aplikace PowerPoint</vt:lpstr>
      <vt:lpstr>Spojky</vt:lpstr>
      <vt:lpstr>Prezentace aplikace PowerPoint</vt:lpstr>
      <vt:lpstr>Částice</vt:lpstr>
      <vt:lpstr>Prezentace aplikace PowerPoint</vt:lpstr>
      <vt:lpstr>Citoslovce</vt:lpstr>
      <vt:lpstr>Prezentace aplikace PowerPoint</vt:lpstr>
      <vt:lpstr>Použité zdroje: Program Microsoft Office 2010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Zuzanka</dc:creator>
  <cp:lastModifiedBy>Zuzanka</cp:lastModifiedBy>
  <cp:revision>29</cp:revision>
  <dcterms:created xsi:type="dcterms:W3CDTF">2012-04-14T14:27:52Z</dcterms:created>
  <dcterms:modified xsi:type="dcterms:W3CDTF">2012-04-22T12:31:11Z</dcterms:modified>
</cp:coreProperties>
</file>