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5" r:id="rId3"/>
    <p:sldId id="256" r:id="rId4"/>
    <p:sldId id="257" r:id="rId5"/>
    <p:sldId id="262" r:id="rId6"/>
    <p:sldId id="258" r:id="rId7"/>
    <p:sldId id="263" r:id="rId8"/>
    <p:sldId id="259" r:id="rId9"/>
    <p:sldId id="261" r:id="rId10"/>
    <p:sldId id="260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73" autoAdjust="0"/>
  </p:normalViewPr>
  <p:slideViewPr>
    <p:cSldViewPr>
      <p:cViewPr varScale="1">
        <p:scale>
          <a:sx n="68" d="100"/>
          <a:sy n="68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10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97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512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189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10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164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105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536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72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702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67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D0762-286D-4F87-8102-B6420C46143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F25BB-10A1-4E29-990F-526F1B75E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96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269395"/>
              </p:ext>
            </p:extLst>
          </p:nvPr>
        </p:nvGraphicFramePr>
        <p:xfrm>
          <a:off x="899592" y="1916832"/>
          <a:ext cx="7560840" cy="3384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57825"/>
                <a:gridCol w="6203015"/>
              </a:tblGrid>
              <a:tr h="3351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škola Podbořany, Husova 276, okres Louny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1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Mgr. Dagmar Sachsová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1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VY_32_INOVACE_140_SLABIKY_BĚ_PĚ_VĚ_MĚ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155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Pravopis </a:t>
                      </a:r>
                      <a:r>
                        <a:rPr lang="cs-CZ" sz="1400" baseline="0" dirty="0" smtClean="0">
                          <a:effectLst/>
                        </a:rPr>
                        <a:t> slabik  </a:t>
                      </a:r>
                      <a:r>
                        <a:rPr lang="cs-CZ" sz="1400" baseline="0" dirty="0" smtClean="0">
                          <a:effectLst/>
                        </a:rPr>
                        <a:t>BĚ, PĚ, VĚ, MĚ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33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5616624" cy="8813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1222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552818"/>
              </p:ext>
            </p:extLst>
          </p:nvPr>
        </p:nvGraphicFramePr>
        <p:xfrm>
          <a:off x="899592" y="620688"/>
          <a:ext cx="7344816" cy="5328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8906"/>
                <a:gridCol w="5465910"/>
              </a:tblGrid>
              <a:tr h="53285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Anotace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Metodické</a:t>
                      </a:r>
                      <a:r>
                        <a:rPr lang="en-US" sz="1400" dirty="0">
                          <a:effectLst/>
                        </a:rPr>
                        <a:t>  </a:t>
                      </a:r>
                      <a:r>
                        <a:rPr lang="en-US" sz="1400" dirty="0" err="1">
                          <a:effectLst/>
                        </a:rPr>
                        <a:t>pokyny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Klíčová</a:t>
                      </a:r>
                      <a:r>
                        <a:rPr lang="cs-CZ" sz="1400" baseline="0" dirty="0" smtClean="0">
                          <a:effectLst/>
                        </a:rPr>
                        <a:t> slova: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Datum </a:t>
                      </a:r>
                      <a:r>
                        <a:rPr lang="en-US" sz="1400" dirty="0" err="1">
                          <a:effectLst/>
                        </a:rPr>
                        <a:t>zhotovení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effectLst/>
                        </a:rPr>
                        <a:t>Prezentace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slouží</a:t>
                      </a:r>
                      <a:r>
                        <a:rPr lang="en-US" sz="1400" dirty="0">
                          <a:effectLst/>
                        </a:rPr>
                        <a:t> k </a:t>
                      </a:r>
                      <a:r>
                        <a:rPr lang="en-US" sz="1400" dirty="0" err="1">
                          <a:effectLst/>
                        </a:rPr>
                        <a:t>procvičování</a:t>
                      </a:r>
                      <a:r>
                        <a:rPr lang="en-US" sz="1400" dirty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učiva</a:t>
                      </a:r>
                      <a:r>
                        <a:rPr lang="en-US" sz="1400" dirty="0">
                          <a:effectLst/>
                        </a:rPr>
                        <a:t> v </a:t>
                      </a:r>
                      <a:r>
                        <a:rPr lang="en-US" sz="1400" dirty="0" err="1" smtClean="0">
                          <a:effectLst/>
                        </a:rPr>
                        <a:t>předmětu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Český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jazyk</a:t>
                      </a:r>
                      <a:r>
                        <a:rPr lang="en-US" sz="1400" dirty="0" smtClean="0">
                          <a:effectLst/>
                        </a:rPr>
                        <a:t> a   </a:t>
                      </a:r>
                      <a:r>
                        <a:rPr lang="en-US" sz="1400" dirty="0" err="1" smtClean="0">
                          <a:effectLst/>
                        </a:rPr>
                        <a:t>literatura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ve</a:t>
                      </a:r>
                      <a:r>
                        <a:rPr lang="en-US" sz="1400" dirty="0" smtClean="0">
                          <a:effectLst/>
                        </a:rPr>
                        <a:t> 2. </a:t>
                      </a:r>
                      <a:r>
                        <a:rPr lang="en-US" sz="1400" dirty="0" err="1" smtClean="0">
                          <a:effectLst/>
                        </a:rPr>
                        <a:t>ročníku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Žáci</a:t>
                      </a:r>
                      <a:r>
                        <a:rPr lang="en-US" sz="1400" dirty="0">
                          <a:effectLst/>
                        </a:rPr>
                        <a:t> </a:t>
                      </a:r>
                      <a:r>
                        <a:rPr lang="en-US" sz="1400" dirty="0" smtClean="0">
                          <a:effectLst/>
                        </a:rPr>
                        <a:t>s</a:t>
                      </a:r>
                      <a:r>
                        <a:rPr lang="cs-CZ" sz="1400" dirty="0" smtClean="0">
                          <a:effectLst/>
                        </a:rPr>
                        <a:t>e</a:t>
                      </a:r>
                      <a:r>
                        <a:rPr lang="cs-CZ" sz="1400" baseline="0" dirty="0" smtClean="0">
                          <a:effectLst/>
                        </a:rPr>
                        <a:t> seznamují se slabikami  BĚ, PĚ, VĚ, MĚ a jejich pravopisem: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č. 4-5 : slabika BĚ -  žáci  se seznamují s výslovností a pravopisem  této slabiky, ukáží si na příkladech, odůvodňují.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č. 6-7 : slabika PĚ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č. 8-9 : slabika VĚ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č. 10-11: slabika MĚ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Slabika,  hláska, písmeno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10 </a:t>
                      </a:r>
                      <a:r>
                        <a:rPr lang="en-US" sz="1400" dirty="0" smtClean="0">
                          <a:effectLst/>
                        </a:rPr>
                        <a:t>.</a:t>
                      </a:r>
                      <a:r>
                        <a:rPr lang="cs-CZ" sz="1400" dirty="0" smtClean="0">
                          <a:effectLst/>
                        </a:rPr>
                        <a:t>5</a:t>
                      </a:r>
                      <a:r>
                        <a:rPr lang="en-US" sz="1400" dirty="0" smtClean="0">
                          <a:effectLst/>
                        </a:rPr>
                        <a:t>.2012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29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SLABIKY BĚ, PĚ, VĚ, MĚ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Pravopis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42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Slabika 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slabice </a:t>
            </a:r>
            <a:r>
              <a:rPr lang="cs-CZ" dirty="0" smtClean="0">
                <a:solidFill>
                  <a:srgbClr val="FF0000"/>
                </a:solidFill>
              </a:rPr>
              <a:t>BĚ </a:t>
            </a:r>
            <a:r>
              <a:rPr lang="cs-CZ" dirty="0" smtClean="0"/>
              <a:t>vyslovujeme hlásky /b-j-e/, ale píšeme jen BĚ. </a:t>
            </a:r>
          </a:p>
          <a:p>
            <a:r>
              <a:rPr lang="cs-CZ" dirty="0" smtClean="0"/>
              <a:t>Ve slabice BĚ vyslovujeme </a:t>
            </a:r>
            <a:r>
              <a:rPr lang="cs-CZ" dirty="0" smtClean="0">
                <a:solidFill>
                  <a:srgbClr val="002060"/>
                </a:solidFill>
              </a:rPr>
              <a:t>3 hlásky</a:t>
            </a:r>
            <a:r>
              <a:rPr lang="cs-CZ" dirty="0" smtClean="0"/>
              <a:t>, ale píšeme pouze </a:t>
            </a:r>
            <a:r>
              <a:rPr lang="cs-CZ" dirty="0" smtClean="0">
                <a:solidFill>
                  <a:srgbClr val="002060"/>
                </a:solidFill>
              </a:rPr>
              <a:t>2 písmena.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lásek, o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tuška, při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hl, v trou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, hrá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, o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d, holou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žec, Alž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ta, k to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30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DOPLŇ A ODŮVODNI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122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_ duje, _ žel,  _ lásek, od _ hl, </a:t>
            </a:r>
            <a:r>
              <a:rPr lang="cs-CZ" dirty="0" err="1" smtClean="0"/>
              <a:t>hrá</a:t>
            </a:r>
            <a:r>
              <a:rPr lang="cs-CZ" dirty="0" smtClean="0"/>
              <a:t> _ , v </a:t>
            </a:r>
            <a:r>
              <a:rPr lang="cs-CZ" dirty="0" err="1" smtClean="0"/>
              <a:t>trou</a:t>
            </a:r>
            <a:r>
              <a:rPr lang="cs-CZ" dirty="0" smtClean="0"/>
              <a:t> _,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_ </a:t>
            </a:r>
            <a:r>
              <a:rPr lang="cs-CZ" dirty="0" err="1" smtClean="0"/>
              <a:t>lovlasý</a:t>
            </a:r>
            <a:r>
              <a:rPr lang="cs-CZ" dirty="0" smtClean="0"/>
              <a:t>, k so _,  </a:t>
            </a:r>
            <a:r>
              <a:rPr lang="cs-CZ" dirty="0" err="1" smtClean="0"/>
              <a:t>Alž</a:t>
            </a:r>
            <a:r>
              <a:rPr lang="cs-CZ" dirty="0" smtClean="0"/>
              <a:t> _ ta, při _ </a:t>
            </a:r>
            <a:r>
              <a:rPr lang="cs-CZ" dirty="0" err="1" smtClean="0"/>
              <a:t>hla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o _ </a:t>
            </a:r>
            <a:r>
              <a:rPr lang="cs-CZ" dirty="0" err="1" smtClean="0"/>
              <a:t>dváme</a:t>
            </a:r>
            <a:r>
              <a:rPr lang="cs-CZ" dirty="0" smtClean="0"/>
              <a:t>, holou _ , o _ ,  _ da , pří _ </a:t>
            </a:r>
            <a:r>
              <a:rPr lang="cs-CZ" dirty="0" err="1" smtClean="0"/>
              <a:t>hy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 descr="C:\Users\Zuzanka\AppData\Local\Microsoft\Windows\Temporary Internet Files\Content.IE5\OZMD9X7M\MC900340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13" y="4827588"/>
            <a:ext cx="1544587" cy="149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uzanka\AppData\Local\Microsoft\Windows\Temporary Internet Files\Content.IE5\0RXXDX9M\MC9001929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827588"/>
            <a:ext cx="1910239" cy="131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uzanka\AppData\Local\Microsoft\Windows\Temporary Internet Files\Content.IE5\1ZRR0NX7\MC9001092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827588"/>
            <a:ext cx="1404105" cy="149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2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SLABIKA 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slabice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 vyslovujeme hlásky /p-j-e/, ale píšeme pouze PĚ.</a:t>
            </a:r>
          </a:p>
          <a:p>
            <a:r>
              <a:rPr lang="cs-CZ" dirty="0" smtClean="0"/>
              <a:t>Ve slabice PĚ vyslovujeme </a:t>
            </a:r>
            <a:r>
              <a:rPr lang="cs-CZ" dirty="0" smtClean="0">
                <a:solidFill>
                  <a:srgbClr val="002060"/>
                </a:solidFill>
              </a:rPr>
              <a:t>3 hlásky</a:t>
            </a:r>
            <a:r>
              <a:rPr lang="cs-CZ" dirty="0" smtClean="0"/>
              <a:t>, ale píšeme </a:t>
            </a:r>
            <a:r>
              <a:rPr lang="cs-CZ" dirty="0" smtClean="0">
                <a:solidFill>
                  <a:srgbClr val="002060"/>
                </a:solidFill>
              </a:rPr>
              <a:t>2 písmena</a:t>
            </a:r>
            <a:r>
              <a:rPr lang="cs-CZ" dirty="0" smtClean="0"/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kný, z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vák,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stuje, na stro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tka, pou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, z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t,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na,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šinka, ve skle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, na ma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nkava,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t,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st, v chalu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, z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v.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25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A ODŮVODNI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96286" cy="4525963"/>
          </a:xfrm>
        </p:spPr>
        <p:txBody>
          <a:bodyPr/>
          <a:lstStyle/>
          <a:p>
            <a:r>
              <a:rPr lang="cs-CZ" dirty="0" smtClean="0"/>
              <a:t>_ </a:t>
            </a:r>
            <a:r>
              <a:rPr lang="cs-CZ" dirty="0" err="1" smtClean="0"/>
              <a:t>šinka</a:t>
            </a:r>
            <a:r>
              <a:rPr lang="cs-CZ" dirty="0" smtClean="0"/>
              <a:t>,  _ </a:t>
            </a:r>
            <a:r>
              <a:rPr lang="cs-CZ" dirty="0" err="1" smtClean="0"/>
              <a:t>tka</a:t>
            </a:r>
            <a:r>
              <a:rPr lang="cs-CZ" dirty="0" smtClean="0"/>
              <a:t>,  z _ vačka, ve skle _ ,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s _ </a:t>
            </a:r>
            <a:r>
              <a:rPr lang="cs-CZ" dirty="0" err="1" smtClean="0"/>
              <a:t>chají</a:t>
            </a:r>
            <a:r>
              <a:rPr lang="cs-CZ" dirty="0" smtClean="0"/>
              <a:t>,  _ </a:t>
            </a:r>
            <a:r>
              <a:rPr lang="cs-CZ" dirty="0" err="1" smtClean="0"/>
              <a:t>stují</a:t>
            </a:r>
            <a:r>
              <a:rPr lang="cs-CZ" dirty="0" smtClean="0"/>
              <a:t>,  na pum _ ,  _ </a:t>
            </a:r>
            <a:r>
              <a:rPr lang="cs-CZ" dirty="0" err="1" smtClean="0"/>
              <a:t>tikoruna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_ </a:t>
            </a:r>
            <a:r>
              <a:rPr lang="cs-CZ" dirty="0" err="1" smtClean="0"/>
              <a:t>nkava</a:t>
            </a:r>
            <a:r>
              <a:rPr lang="cs-CZ" dirty="0" smtClean="0"/>
              <a:t>, </a:t>
            </a:r>
            <a:r>
              <a:rPr lang="cs-CZ" dirty="0" err="1" smtClean="0"/>
              <a:t>pou</a:t>
            </a:r>
            <a:r>
              <a:rPr lang="cs-CZ" dirty="0" smtClean="0"/>
              <a:t> _ ,  _ </a:t>
            </a:r>
            <a:r>
              <a:rPr lang="cs-CZ" dirty="0" err="1" smtClean="0"/>
              <a:t>stičky</a:t>
            </a:r>
            <a:r>
              <a:rPr lang="cs-CZ" dirty="0" smtClean="0"/>
              <a:t>,  _ </a:t>
            </a:r>
            <a:r>
              <a:rPr lang="cs-CZ" dirty="0" err="1" smtClean="0"/>
              <a:t>kná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2" name="Picture 4" descr="C:\Users\Zuzanka\AppData\Local\Microsoft\Windows\Temporary Internet Files\Content.IE5\1ZRR0NX7\MC900240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338" y="3501008"/>
            <a:ext cx="1713110" cy="30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uzanka\AppData\Local\Microsoft\Windows\Temporary Internet Files\Content.IE5\OZMD9X7M\MC900435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775" y="5080000"/>
            <a:ext cx="1841500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uzanka\AppData\Local\Microsoft\Windows\Temporary Internet Files\Content.IE5\0RXXDX9M\MM90017830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14851"/>
            <a:ext cx="1160487" cy="11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58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SLABIKA 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slabice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 vyslovujeme hlásky /v-j-e/, ale píšeme jen hlásky VĚ.</a:t>
            </a:r>
          </a:p>
          <a:p>
            <a:r>
              <a:rPr lang="cs-CZ" dirty="0" smtClean="0"/>
              <a:t>Ve slabice VĚ vyslovujeme </a:t>
            </a:r>
            <a:r>
              <a:rPr lang="cs-CZ" dirty="0" smtClean="0">
                <a:solidFill>
                  <a:srgbClr val="002060"/>
                </a:solidFill>
              </a:rPr>
              <a:t>3 hlásky</a:t>
            </a:r>
            <a:r>
              <a:rPr lang="cs-CZ" dirty="0" smtClean="0"/>
              <a:t>, ale píš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me pouze </a:t>
            </a:r>
            <a:r>
              <a:rPr lang="cs-CZ" dirty="0" smtClean="0">
                <a:solidFill>
                  <a:srgbClr val="002060"/>
                </a:solidFill>
              </a:rPr>
              <a:t>2 písmena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ta,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nec,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trník,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zení, po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děl, h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zdy, prá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, člo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k, k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tiny,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tev,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šák, med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d,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da, s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t,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ří, po trá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, ke ká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jíř,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277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A ODŮVODNI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807871" cy="4819097"/>
          </a:xfrm>
        </p:spPr>
        <p:txBody>
          <a:bodyPr/>
          <a:lstStyle/>
          <a:p>
            <a:r>
              <a:rPr lang="cs-CZ" dirty="0" smtClean="0"/>
              <a:t>Na   _</a:t>
            </a:r>
            <a:r>
              <a:rPr lang="cs-CZ" dirty="0" err="1" smtClean="0"/>
              <a:t>tvi</a:t>
            </a:r>
            <a:r>
              <a:rPr lang="cs-CZ" dirty="0" smtClean="0"/>
              <a:t>,  ne _ </a:t>
            </a:r>
            <a:r>
              <a:rPr lang="cs-CZ" dirty="0" err="1" smtClean="0"/>
              <a:t>řil</a:t>
            </a:r>
            <a:r>
              <a:rPr lang="cs-CZ" dirty="0" smtClean="0"/>
              <a:t>,  _ </a:t>
            </a:r>
            <a:r>
              <a:rPr lang="cs-CZ" dirty="0" err="1" smtClean="0"/>
              <a:t>zení</a:t>
            </a:r>
            <a:r>
              <a:rPr lang="cs-CZ" dirty="0" smtClean="0"/>
              <a:t>,  _ </a:t>
            </a:r>
            <a:r>
              <a:rPr lang="cs-CZ" dirty="0" err="1" smtClean="0"/>
              <a:t>štkyně</a:t>
            </a:r>
            <a:r>
              <a:rPr lang="cs-CZ" dirty="0" smtClean="0"/>
              <a:t>,  _ děl,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k _ </a:t>
            </a:r>
            <a:r>
              <a:rPr lang="cs-CZ" dirty="0" err="1" smtClean="0"/>
              <a:t>tináč</a:t>
            </a:r>
            <a:r>
              <a:rPr lang="cs-CZ" dirty="0" smtClean="0"/>
              <a:t>,  _ </a:t>
            </a:r>
            <a:r>
              <a:rPr lang="cs-CZ" dirty="0" err="1" smtClean="0"/>
              <a:t>trník</a:t>
            </a:r>
            <a:r>
              <a:rPr lang="cs-CZ" dirty="0" smtClean="0"/>
              <a:t>,  ne _ sta,  _ </a:t>
            </a:r>
            <a:r>
              <a:rPr lang="cs-CZ" dirty="0" err="1" smtClean="0"/>
              <a:t>domosti</a:t>
            </a:r>
            <a:r>
              <a:rPr lang="cs-CZ" dirty="0" smtClean="0"/>
              <a:t>, po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trá</a:t>
            </a:r>
            <a:r>
              <a:rPr lang="cs-CZ" dirty="0" smtClean="0"/>
              <a:t> _ , </a:t>
            </a:r>
            <a:r>
              <a:rPr lang="cs-CZ" dirty="0" err="1" smtClean="0"/>
              <a:t>zvoni</a:t>
            </a:r>
            <a:r>
              <a:rPr lang="cs-CZ" dirty="0" smtClean="0"/>
              <a:t> _ , na </a:t>
            </a:r>
            <a:r>
              <a:rPr lang="cs-CZ" dirty="0" err="1" smtClean="0"/>
              <a:t>hla</a:t>
            </a:r>
            <a:r>
              <a:rPr lang="cs-CZ" dirty="0" smtClean="0"/>
              <a:t> _ , hra _ .</a:t>
            </a:r>
            <a:endParaRPr lang="cs-CZ" dirty="0"/>
          </a:p>
        </p:txBody>
      </p:sp>
      <p:pic>
        <p:nvPicPr>
          <p:cNvPr id="3074" name="Picture 2" descr="C:\Users\Zuzanka\AppData\Local\Microsoft\Windows\Temporary Internet Files\Content.IE5\OWA49C3K\MP900386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085184"/>
            <a:ext cx="20183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uzanka\AppData\Local\Microsoft\Windows\Temporary Internet Files\Content.IE5\OWA49C3K\MC900356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23532"/>
            <a:ext cx="1465263" cy="180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uzanka\AppData\Local\Microsoft\Windows\Temporary Internet Files\Content.IE5\1ZRR0NX7\MC900383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14520"/>
            <a:ext cx="2155056" cy="235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9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SLABIKA 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</a:t>
            </a:r>
            <a:r>
              <a:rPr lang="cs-CZ" dirty="0"/>
              <a:t>slabice </a:t>
            </a:r>
            <a:r>
              <a:rPr lang="cs-CZ" dirty="0">
                <a:solidFill>
                  <a:srgbClr val="FF0000"/>
                </a:solidFill>
              </a:rPr>
              <a:t>MĚ</a:t>
            </a:r>
            <a:r>
              <a:rPr lang="cs-CZ" dirty="0"/>
              <a:t> vyslovujeme hlásky /m-ň-e/,</a:t>
            </a:r>
          </a:p>
          <a:p>
            <a:pPr marL="0" indent="0">
              <a:buNone/>
            </a:pPr>
            <a:r>
              <a:rPr lang="cs-CZ" dirty="0" smtClean="0"/>
              <a:t>   ale píšeme jen MĚ.</a:t>
            </a:r>
          </a:p>
          <a:p>
            <a:r>
              <a:rPr lang="cs-CZ" dirty="0" smtClean="0"/>
              <a:t>Ve slabice MĚ vyslovujeme </a:t>
            </a:r>
            <a:r>
              <a:rPr lang="cs-CZ" dirty="0" smtClean="0">
                <a:solidFill>
                  <a:srgbClr val="002060"/>
                </a:solidFill>
              </a:rPr>
              <a:t>3 hlásky</a:t>
            </a:r>
            <a:r>
              <a:rPr lang="cs-CZ" dirty="0" smtClean="0"/>
              <a:t>, ale píšeme pouze </a:t>
            </a:r>
            <a:r>
              <a:rPr lang="cs-CZ" dirty="0" smtClean="0">
                <a:solidFill>
                  <a:srgbClr val="002060"/>
                </a:solidFill>
              </a:rPr>
              <a:t>2 písmena.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Existují však tady výjimky: pomněnka, domněnka, zapomněl, vzpomněl, rozumně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sto, 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síc, ze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dělec, s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je se, z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nil, ná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stí, rozu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l, 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kký, 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lčina, ze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65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A ODŮVODNI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Zpa</a:t>
            </a:r>
            <a:r>
              <a:rPr lang="cs-CZ" dirty="0" smtClean="0"/>
              <a:t> _ ti,  </a:t>
            </a:r>
            <a:r>
              <a:rPr lang="cs-CZ" dirty="0" err="1" smtClean="0"/>
              <a:t>ná</a:t>
            </a:r>
            <a:r>
              <a:rPr lang="cs-CZ" dirty="0" smtClean="0"/>
              <a:t> _ </a:t>
            </a:r>
            <a:r>
              <a:rPr lang="cs-CZ" dirty="0" err="1" smtClean="0"/>
              <a:t>stíčko</a:t>
            </a:r>
            <a:r>
              <a:rPr lang="cs-CZ" dirty="0" smtClean="0"/>
              <a:t>,  s _ jí se,  _ </a:t>
            </a:r>
            <a:r>
              <a:rPr lang="cs-CZ" dirty="0" err="1" smtClean="0"/>
              <a:t>stečko</a:t>
            </a:r>
            <a:r>
              <a:rPr lang="cs-CZ" dirty="0" smtClean="0"/>
              <a:t>,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za _ </a:t>
            </a:r>
            <a:r>
              <a:rPr lang="cs-CZ" dirty="0" err="1" smtClean="0"/>
              <a:t>stnanec</a:t>
            </a:r>
            <a:r>
              <a:rPr lang="cs-CZ" dirty="0" smtClean="0"/>
              <a:t>,  _ </a:t>
            </a:r>
            <a:r>
              <a:rPr lang="cs-CZ" dirty="0" err="1" smtClean="0"/>
              <a:t>kká</a:t>
            </a:r>
            <a:r>
              <a:rPr lang="cs-CZ" dirty="0" smtClean="0"/>
              <a:t>, </a:t>
            </a:r>
            <a:r>
              <a:rPr lang="cs-CZ" dirty="0" err="1" smtClean="0"/>
              <a:t>neu</a:t>
            </a:r>
            <a:r>
              <a:rPr lang="cs-CZ" dirty="0" smtClean="0"/>
              <a:t> _ l,  _ </a:t>
            </a:r>
            <a:r>
              <a:rPr lang="cs-CZ" dirty="0" err="1" smtClean="0"/>
              <a:t>ník</a:t>
            </a:r>
            <a:r>
              <a:rPr lang="cs-CZ" dirty="0" smtClean="0"/>
              <a:t>,  _ </a:t>
            </a:r>
            <a:r>
              <a:rPr lang="cs-CZ" dirty="0" err="1" smtClean="0"/>
              <a:t>řítko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_ </a:t>
            </a:r>
            <a:r>
              <a:rPr lang="cs-CZ" dirty="0" err="1" smtClean="0"/>
              <a:t>síc</a:t>
            </a:r>
            <a:r>
              <a:rPr lang="cs-CZ" dirty="0" smtClean="0"/>
              <a:t>,  </a:t>
            </a:r>
            <a:r>
              <a:rPr lang="cs-CZ" dirty="0" err="1" smtClean="0"/>
              <a:t>Bartolo</a:t>
            </a:r>
            <a:r>
              <a:rPr lang="cs-CZ" dirty="0" smtClean="0"/>
              <a:t> _ j, nes _ l, z _ </a:t>
            </a:r>
            <a:r>
              <a:rPr lang="cs-CZ" dirty="0" err="1" smtClean="0"/>
              <a:t>nilo</a:t>
            </a:r>
            <a:r>
              <a:rPr lang="cs-CZ" dirty="0" smtClean="0"/>
              <a:t> se to,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vy _ </a:t>
            </a:r>
            <a:r>
              <a:rPr lang="cs-CZ" dirty="0" err="1" smtClean="0"/>
              <a:t>nil</a:t>
            </a:r>
            <a:r>
              <a:rPr lang="cs-CZ" dirty="0" smtClean="0"/>
              <a:t>, u _ l, ze _ koule, pro _ </a:t>
            </a:r>
            <a:r>
              <a:rPr lang="cs-CZ" dirty="0" err="1" smtClean="0"/>
              <a:t>nil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9" name="Picture 3" descr="C:\Users\Zuzanka\AppData\Local\Microsoft\Windows\Temporary Internet Files\Content.IE5\1ZRR0NX7\MP900182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481" y="5013176"/>
            <a:ext cx="1738224" cy="13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62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</a:t>
            </a:r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5415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147</TotalTime>
  <Words>541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SLABIKY BĚ, PĚ, VĚ, MĚ</vt:lpstr>
      <vt:lpstr>Slabika BĚ</vt:lpstr>
      <vt:lpstr>DOPLŇ A ODŮVODNI PRAVOPIS</vt:lpstr>
      <vt:lpstr>SLABIKA PĚ</vt:lpstr>
      <vt:lpstr>DOPLŇ A ODŮVODNI PRAVOPIS</vt:lpstr>
      <vt:lpstr>SLABIKA VĚ</vt:lpstr>
      <vt:lpstr>DOPLŇ A ODŮVODNI PRAVOPIS</vt:lpstr>
      <vt:lpstr>SLABIKA MĚ</vt:lpstr>
      <vt:lpstr>DOPLŇ A ODŮVODNI PRAVOPIS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SLABIKY BĚ, PĚ, VĚ, MĚ</dc:title>
  <dc:creator>Zuzanka</dc:creator>
  <cp:lastModifiedBy>Zuzanka</cp:lastModifiedBy>
  <cp:revision>19</cp:revision>
  <dcterms:created xsi:type="dcterms:W3CDTF">2012-05-20T14:14:12Z</dcterms:created>
  <dcterms:modified xsi:type="dcterms:W3CDTF">2012-06-11T17:38:51Z</dcterms:modified>
</cp:coreProperties>
</file>