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63" r:id="rId2"/>
    <p:sldId id="264" r:id="rId3"/>
    <p:sldId id="265" r:id="rId4"/>
    <p:sldId id="268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6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a mateřská škola Lukavice, okres Ústí nad Orlicí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800" baseline="0" smtClean="0"/>
            <a:t>VY_32_INOVACE_03_05_02_London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London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/>
            <a:t>ČÍSLO PROJEKTU: CZ.1.07/1.4.00/21.1744 </a:t>
          </a:r>
        </a:p>
        <a:p>
          <a:pPr algn="l" rtl="0"/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592" custLinFactNeighborY="2151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6DDE98-EB3B-453E-A91B-51E1C79E1CDA}" type="presOf" srcId="{4C35D32F-0EAB-4CD7-82EE-45574DC2A586}" destId="{890E4F0B-2866-4A3F-A3C7-2A14B1797930}" srcOrd="1" destOrd="0" presId="urn:microsoft.com/office/officeart/2005/8/layout/target3"/>
    <dgm:cxn modelId="{9F2E6481-9708-4E24-A88A-302F54ADEDC8}" type="presOf" srcId="{D1D4F407-5343-4D3F-B5B9-D407B03CAEB4}" destId="{AED2198E-93D5-4001-81B4-73124B309672}" srcOrd="1" destOrd="0" presId="urn:microsoft.com/office/officeart/2005/8/layout/target3"/>
    <dgm:cxn modelId="{570E37EC-CE7C-44A5-90DC-03C25196905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7A721F-F822-4A70-97AB-B857F6887A6E}" type="presOf" srcId="{D8197B8C-B260-4A16-BDF4-0947B075E274}" destId="{25B08C86-7E15-44DC-BE7F-FFB55DD49D12}" srcOrd="0" destOrd="0" presId="urn:microsoft.com/office/officeart/2005/8/layout/target3"/>
    <dgm:cxn modelId="{84FF0792-643D-4BF1-B90F-C26004D04EE1}" type="presOf" srcId="{D1B46980-6531-4606-95E6-44980827E919}" destId="{2BE915AB-18AA-4053-B92C-3BFC9ED204BB}" srcOrd="1" destOrd="0" presId="urn:microsoft.com/office/officeart/2005/8/layout/target3"/>
    <dgm:cxn modelId="{3567E60A-F87A-4C14-A973-E7A88BC72F0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B41E9E-B6A1-454A-A13E-1EC27F1FB25C}" type="presOf" srcId="{757F3AB3-0718-4624-B441-E567A8F0AB56}" destId="{333A1088-737F-45CB-B68E-254E46348037}" srcOrd="0" destOrd="0" presId="urn:microsoft.com/office/officeart/2005/8/layout/target3"/>
    <dgm:cxn modelId="{B821920E-004E-476D-B486-515BB8309EA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8EE14A-8196-449C-821E-EE032E7AC8E3}" type="presOf" srcId="{B651F6E3-6281-48DB-9319-2AEAFDAE7572}" destId="{6BB5E863-4638-4E1D-BFDE-399D028AC4ED}" srcOrd="1" destOrd="0" presId="urn:microsoft.com/office/officeart/2005/8/layout/target3"/>
    <dgm:cxn modelId="{3B945758-BD19-4633-8EE7-CB00D19C79A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C815E8-51BF-48E4-8204-ECCF4DDC82CC}" type="presOf" srcId="{D1D4F407-5343-4D3F-B5B9-D407B03CAEB4}" destId="{D005CE8C-CC26-4C3E-AC11-E15060ECD759}" srcOrd="0" destOrd="0" presId="urn:microsoft.com/office/officeart/2005/8/layout/target3"/>
    <dgm:cxn modelId="{82E4CF97-3656-4643-87BD-48D7CE3F43EC}" type="presParOf" srcId="{333A1088-737F-45CB-B68E-254E46348037}" destId="{F5ABB229-8D3B-4694-996A-96F23CF14429}" srcOrd="0" destOrd="0" presId="urn:microsoft.com/office/officeart/2005/8/layout/target3"/>
    <dgm:cxn modelId="{B5ADC292-5061-4FDD-BE95-A87B526CFAD2}" type="presParOf" srcId="{333A1088-737F-45CB-B68E-254E46348037}" destId="{F41139FD-01EE-4571-8B17-4FB00FC51163}" srcOrd="1" destOrd="0" presId="urn:microsoft.com/office/officeart/2005/8/layout/target3"/>
    <dgm:cxn modelId="{4C2E9368-D312-4E09-BCDD-BF7B9896BB7A}" type="presParOf" srcId="{333A1088-737F-45CB-B68E-254E46348037}" destId="{D005CE8C-CC26-4C3E-AC11-E15060ECD759}" srcOrd="2" destOrd="0" presId="urn:microsoft.com/office/officeart/2005/8/layout/target3"/>
    <dgm:cxn modelId="{57F606F7-6C45-474F-97EE-EF598C9F7418}" type="presParOf" srcId="{333A1088-737F-45CB-B68E-254E46348037}" destId="{2C702D82-9B77-49B7-9568-BB8EB47C3372}" srcOrd="3" destOrd="0" presId="urn:microsoft.com/office/officeart/2005/8/layout/target3"/>
    <dgm:cxn modelId="{3AF6413A-B01E-4BE6-832C-0891A14F121A}" type="presParOf" srcId="{333A1088-737F-45CB-B68E-254E46348037}" destId="{A52A0455-90FF-4808-ABD0-F02540D31D5A}" srcOrd="4" destOrd="0" presId="urn:microsoft.com/office/officeart/2005/8/layout/target3"/>
    <dgm:cxn modelId="{DC9A1D56-93FD-4DDC-B902-DC70DFC4ADC9}" type="presParOf" srcId="{333A1088-737F-45CB-B68E-254E46348037}" destId="{6140AFEC-043D-4C43-A2F9-D0F5331DF3A3}" srcOrd="5" destOrd="0" presId="urn:microsoft.com/office/officeart/2005/8/layout/target3"/>
    <dgm:cxn modelId="{B31F700B-6E9C-4ED7-BCC9-11990B0080BB}" type="presParOf" srcId="{333A1088-737F-45CB-B68E-254E46348037}" destId="{9358AC05-5D7D-4327-9F80-1AD486AEA664}" srcOrd="6" destOrd="0" presId="urn:microsoft.com/office/officeart/2005/8/layout/target3"/>
    <dgm:cxn modelId="{E47711C7-727F-4944-8AA7-BBC08DB4CCA5}" type="presParOf" srcId="{333A1088-737F-45CB-B68E-254E46348037}" destId="{313FC574-E1CD-4FB4-B054-0B805CE0447D}" srcOrd="7" destOrd="0" presId="urn:microsoft.com/office/officeart/2005/8/layout/target3"/>
    <dgm:cxn modelId="{0FF0F970-4756-4913-AEC1-12B612FBB8AA}" type="presParOf" srcId="{333A1088-737F-45CB-B68E-254E46348037}" destId="{619D679B-A015-4ECF-8348-D1034C574F40}" srcOrd="8" destOrd="0" presId="urn:microsoft.com/office/officeart/2005/8/layout/target3"/>
    <dgm:cxn modelId="{1070C1E7-710F-4A49-BFA2-2862C133DD1C}" type="presParOf" srcId="{333A1088-737F-45CB-B68E-254E46348037}" destId="{322283A8-4A27-4CDA-BAE3-F381106A9174}" srcOrd="9" destOrd="0" presId="urn:microsoft.com/office/officeart/2005/8/layout/target3"/>
    <dgm:cxn modelId="{4539E38F-BA8E-4800-8B82-B3318D153BE0}" type="presParOf" srcId="{333A1088-737F-45CB-B68E-254E46348037}" destId="{FFC9F71D-1B4F-4AD9-A4A6-86ADEFC8AF5C}" srcOrd="10" destOrd="0" presId="urn:microsoft.com/office/officeart/2005/8/layout/target3"/>
    <dgm:cxn modelId="{A8D71420-3C60-4282-985A-56B4E6BD6FC6}" type="presParOf" srcId="{333A1088-737F-45CB-B68E-254E46348037}" destId="{25B08C86-7E15-44DC-BE7F-FFB55DD49D12}" srcOrd="11" destOrd="0" presId="urn:microsoft.com/office/officeart/2005/8/layout/target3"/>
    <dgm:cxn modelId="{830EB635-93CD-4F03-A4D2-6268D5F5B0E4}" type="presParOf" srcId="{333A1088-737F-45CB-B68E-254E46348037}" destId="{76644BE8-9D7C-4C09-B250-3D10AF48CBB7}" srcOrd="12" destOrd="0" presId="urn:microsoft.com/office/officeart/2005/8/layout/target3"/>
    <dgm:cxn modelId="{9A9B3A90-0D45-45B0-9988-44CF474EEFDB}" type="presParOf" srcId="{333A1088-737F-45CB-B68E-254E46348037}" destId="{EE85B701-7295-41C0-BA7A-34D3756A2AE6}" srcOrd="13" destOrd="0" presId="urn:microsoft.com/office/officeart/2005/8/layout/target3"/>
    <dgm:cxn modelId="{C42F2357-7394-49BC-95AB-FFDD835F3F70}" type="presParOf" srcId="{333A1088-737F-45CB-B68E-254E46348037}" destId="{8BEBB6EC-1DAA-4CAC-8A25-BC0FCBD5DBD5}" srcOrd="14" destOrd="0" presId="urn:microsoft.com/office/officeart/2005/8/layout/target3"/>
    <dgm:cxn modelId="{F596339D-5A50-4859-805C-86A3D5447AEF}" type="presParOf" srcId="{333A1088-737F-45CB-B68E-254E46348037}" destId="{AED2198E-93D5-4001-81B4-73124B309672}" srcOrd="15" destOrd="0" presId="urn:microsoft.com/office/officeart/2005/8/layout/target3"/>
    <dgm:cxn modelId="{C1FD6834-CAC8-4860-A24A-A5DE256597E2}" type="presParOf" srcId="{333A1088-737F-45CB-B68E-254E46348037}" destId="{2BE915AB-18AA-4053-B92C-3BFC9ED204BB}" srcOrd="16" destOrd="0" presId="urn:microsoft.com/office/officeart/2005/8/layout/target3"/>
    <dgm:cxn modelId="{543E00A9-6243-45DB-8137-6E3EF08E15E0}" type="presParOf" srcId="{333A1088-737F-45CB-B68E-254E46348037}" destId="{6BB5E863-4638-4E1D-BFDE-399D028AC4ED}" srcOrd="17" destOrd="0" presId="urn:microsoft.com/office/officeart/2005/8/layout/target3"/>
    <dgm:cxn modelId="{C54F8624-6E79-4167-9C7C-CD4F9DB57894}" type="presParOf" srcId="{333A1088-737F-45CB-B68E-254E46348037}" destId="{5A5FFA88-C948-4069-8E93-59FA12366E83}" srcOrd="18" destOrd="0" presId="urn:microsoft.com/office/officeart/2005/8/layout/target3"/>
    <dgm:cxn modelId="{1C05769B-6E33-455B-8AFA-641841E4FD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3" cy="30963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3336" y="0"/>
          <a:ext cx="6080212" cy="30963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a mateřská škola Lukavice, okres Ústí nad Orlicí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533336" y="0"/>
        <a:ext cx="6080212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1" y="495415"/>
          <a:ext cx="6080212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548171" y="495415"/>
        <a:ext cx="6080212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1" y="990830"/>
          <a:ext cx="6080212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800" kern="1200" baseline="0" smtClean="0"/>
            <a:t>VY_32_INOVACE_03_05_02_London</a:t>
          </a:r>
          <a:endParaRPr lang="cs-CZ" sz="1800" kern="1200" dirty="0"/>
        </a:p>
      </dsp:txBody>
      <dsp:txXfrm>
        <a:off x="1548171" y="990830"/>
        <a:ext cx="6080212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8171" y="1486245"/>
          <a:ext cx="6080212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London</a:t>
          </a:r>
          <a:endParaRPr lang="cs-CZ" sz="2000" kern="1200" dirty="0"/>
        </a:p>
      </dsp:txBody>
      <dsp:txXfrm>
        <a:off x="1548171" y="1486245"/>
        <a:ext cx="6080212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48171" y="2088233"/>
          <a:ext cx="6080212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CZ.1.07/1.4.00/21.1744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548171" y="2088233"/>
        <a:ext cx="6080212" cy="495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C225CD-F114-41CE-93EB-E7A81A7C998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B51D1-5944-4C86-9807-2D3145C2BC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305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11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749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94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919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125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399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05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277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93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399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134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B4CD6-CCC6-4244-A73C-6F41E0012AB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F309D-ABC2-4DDC-90C4-EF9E2485DF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843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9600622"/>
              </p:ext>
            </p:extLst>
          </p:nvPr>
        </p:nvGraphicFramePr>
        <p:xfrm>
          <a:off x="683568" y="908720"/>
          <a:ext cx="7628384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91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844824"/>
            <a:ext cx="8229600" cy="374441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Tento materiál slouží jako prezentace učiva o Londýně. Závěrečnou stránku lze použít k ověření zapamatování.</a:t>
            </a:r>
          </a:p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Žáci ocenili zejména názornost a rychlou kontrolu pro ověření.</a:t>
            </a:r>
          </a:p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 prezentaci na interaktivní tabuli.</a:t>
            </a:r>
          </a:p>
        </p:txBody>
      </p:sp>
    </p:spTree>
    <p:extLst>
      <p:ext uri="{BB962C8B-B14F-4D97-AF65-F5344CB8AC3E}">
        <p14:creationId xmlns:p14="http://schemas.microsoft.com/office/powerpoint/2010/main" val="35595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455739" y="1217161"/>
            <a:ext cx="8229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ORIGINAL UPLOADER WAS BARRYOB AT EN.WIKIPEDIA. </a:t>
            </a:r>
            <a:r>
              <a:rPr lang="cs-CZ" sz="1200" i="1" dirty="0" err="1"/>
              <a:t>Soubor:London</a:t>
            </a:r>
            <a:r>
              <a:rPr lang="cs-CZ" sz="1200" i="1" dirty="0"/>
              <a:t> (</a:t>
            </a:r>
            <a:r>
              <a:rPr lang="cs-CZ" sz="1200" i="1" dirty="0" err="1"/>
              <a:t>European</a:t>
            </a:r>
            <a:r>
              <a:rPr lang="cs-CZ" sz="1200" i="1" dirty="0"/>
              <a:t> </a:t>
            </a:r>
            <a:r>
              <a:rPr lang="cs-CZ" sz="1200" i="1" dirty="0" err="1"/>
              <a:t>Parliament</a:t>
            </a:r>
            <a:r>
              <a:rPr lang="cs-CZ" sz="1200" i="1" dirty="0"/>
              <a:t> </a:t>
            </a:r>
            <a:r>
              <a:rPr lang="cs-CZ" sz="1200" i="1" dirty="0" err="1"/>
              <a:t>constituency</a:t>
            </a:r>
            <a:r>
              <a:rPr lang="cs-CZ" sz="1200" i="1" dirty="0"/>
              <a:t>).</a:t>
            </a:r>
            <a:r>
              <a:rPr lang="cs-CZ" sz="1200" i="1" dirty="0" err="1"/>
              <a:t>svg</a:t>
            </a:r>
            <a:r>
              <a:rPr lang="cs-CZ" sz="1200" dirty="0"/>
              <a:t> [online]. [cit. 19.10.2012]. Dostupný na WWW: &lt;http://cs.wikipedia.org/w/</a:t>
            </a:r>
            <a:r>
              <a:rPr lang="cs-CZ" sz="1200" dirty="0" err="1"/>
              <a:t>index.php?title</a:t>
            </a:r>
            <a:r>
              <a:rPr lang="cs-CZ" sz="1200" dirty="0"/>
              <a:t>=</a:t>
            </a:r>
            <a:r>
              <a:rPr lang="cs-CZ" sz="1200" dirty="0" err="1"/>
              <a:t>Soubor:London</a:t>
            </a:r>
            <a:r>
              <a:rPr lang="cs-CZ" sz="1200" dirty="0"/>
              <a:t>_(</a:t>
            </a:r>
            <a:r>
              <a:rPr lang="cs-CZ" sz="1200" dirty="0" err="1"/>
              <a:t>European_Parliament_constituency</a:t>
            </a:r>
            <a:r>
              <a:rPr lang="cs-CZ" sz="1200" dirty="0"/>
              <a:t>).</a:t>
            </a:r>
            <a:r>
              <a:rPr lang="cs-CZ" sz="1200" dirty="0" err="1"/>
              <a:t>svg&amp;page</a:t>
            </a:r>
            <a:r>
              <a:rPr lang="cs-CZ" sz="1200" dirty="0"/>
              <a:t>=1&gt;.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09658" y="1916832"/>
            <a:ext cx="6491064" cy="1275735"/>
          </a:xfrm>
        </p:spPr>
        <p:txBody>
          <a:bodyPr>
            <a:normAutofit/>
          </a:bodyPr>
          <a:lstStyle/>
          <a:p>
            <a:r>
              <a:rPr lang="cs-CZ" sz="1200" dirty="0"/>
              <a:t>ORIGINAL PHOTO BY WJFOX2005, ROTATED AND CONTRAST ENHANCED BY USER:ARPINGSTONE. </a:t>
            </a:r>
            <a:r>
              <a:rPr lang="cs-CZ" sz="1200" i="1" dirty="0" err="1"/>
              <a:t>Soubor:Tower</a:t>
            </a:r>
            <a:r>
              <a:rPr lang="cs-CZ" sz="1200" i="1" dirty="0"/>
              <a:t> </a:t>
            </a:r>
            <a:r>
              <a:rPr lang="cs-CZ" sz="1200" i="1" dirty="0" err="1"/>
              <a:t>of</a:t>
            </a:r>
            <a:r>
              <a:rPr lang="cs-CZ" sz="1200" i="1" dirty="0"/>
              <a:t> </a:t>
            </a:r>
            <a:r>
              <a:rPr lang="cs-CZ" sz="1200" i="1" dirty="0" err="1"/>
              <a:t>london</a:t>
            </a:r>
            <a:r>
              <a:rPr lang="cs-CZ" sz="1200" i="1" dirty="0"/>
              <a:t> </a:t>
            </a:r>
            <a:r>
              <a:rPr lang="cs-CZ" sz="1200" i="1" dirty="0" err="1"/>
              <a:t>from</a:t>
            </a:r>
            <a:r>
              <a:rPr lang="cs-CZ" sz="1200" i="1" dirty="0"/>
              <a:t> swissre.jpg</a:t>
            </a:r>
            <a:r>
              <a:rPr lang="cs-CZ" sz="1200" dirty="0"/>
              <a:t> [online]. [cit. 19.10.2012]. Dostupný na WWW: &lt;http://cs.wikipedia.org/wiki/</a:t>
            </a:r>
            <a:r>
              <a:rPr lang="cs-CZ" sz="1200" dirty="0" err="1"/>
              <a:t>Soubor:Tower_of_london_from_swissre.jpg</a:t>
            </a:r>
            <a:r>
              <a:rPr lang="cs-CZ" sz="1200" dirty="0"/>
              <a:t>&gt;.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5395" y="2692302"/>
            <a:ext cx="8147248" cy="136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PŘEMYSL OTAKAR. </a:t>
            </a:r>
            <a:r>
              <a:rPr lang="cs-CZ" sz="1200" i="1" dirty="0" err="1" smtClean="0"/>
              <a:t>Soubor:Westminster</a:t>
            </a:r>
            <a:r>
              <a:rPr lang="cs-CZ" sz="1200" i="1" dirty="0" smtClean="0"/>
              <a:t> cathedral.jpg</a:t>
            </a:r>
            <a:r>
              <a:rPr lang="cs-CZ" sz="1200" dirty="0" smtClean="0"/>
              <a:t> [online]. [cit. 19.10.2012]. Dostupný na WWW: &lt;http://cs.wikipedia.org/wiki/</a:t>
            </a:r>
            <a:r>
              <a:rPr lang="cs-CZ" sz="1200" dirty="0" err="1" smtClean="0"/>
              <a:t>Soubor:Westminster_cathedral.jpg</a:t>
            </a:r>
            <a:r>
              <a:rPr lang="cs-CZ" sz="1200" dirty="0" smtClean="0"/>
              <a:t>&gt;.</a:t>
            </a:r>
            <a:endParaRPr lang="cs-CZ" sz="1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5739" y="3134608"/>
            <a:ext cx="8136904" cy="9707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smtClean="0"/>
              <a:t>USER:ANDREAS DOBLER. Soubor:Big Ben.jpg [online]. [cit. 19.10.2012]. Dostupný na WWW: &lt;http://cs.wikipedia.org/wiki/Soubor:Big_Ben.jpg&gt;.</a:t>
            </a:r>
            <a:endParaRPr lang="cs-CZ" sz="12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5739" y="3648820"/>
            <a:ext cx="7488832" cy="11281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PŘEMYSL OTAKAR. </a:t>
            </a:r>
            <a:r>
              <a:rPr lang="cs-CZ" sz="1200" dirty="0" err="1" smtClean="0"/>
              <a:t>Soubor:St</a:t>
            </a:r>
            <a:r>
              <a:rPr lang="cs-CZ" sz="1200" dirty="0" smtClean="0"/>
              <a:t>. </a:t>
            </a:r>
            <a:r>
              <a:rPr lang="cs-CZ" sz="1200" dirty="0" err="1" smtClean="0"/>
              <a:t>Pauls</a:t>
            </a:r>
            <a:r>
              <a:rPr lang="cs-CZ" sz="1200" dirty="0" smtClean="0"/>
              <a:t> cathedral.jpg [online]. [cit. 19.10.2012]. Dostupný na WWW: &lt;http://cs.wikipedia.org/wiki/</a:t>
            </a:r>
            <a:r>
              <a:rPr lang="cs-CZ" sz="1200" dirty="0" err="1" smtClean="0"/>
              <a:t>Soubor:St</a:t>
            </a:r>
            <a:r>
              <a:rPr lang="cs-CZ" sz="1200" dirty="0" smtClean="0"/>
              <a:t>._Pauls_cathedral.jpg&gt;.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899592" y="4243075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PŘEMYSL OTAKAR. </a:t>
            </a:r>
            <a:r>
              <a:rPr lang="cs-CZ" sz="1200" dirty="0" err="1" smtClean="0"/>
              <a:t>Soubor:Buckingham</a:t>
            </a:r>
            <a:r>
              <a:rPr lang="cs-CZ" sz="1200" dirty="0" smtClean="0"/>
              <a:t> palace1.jpg [online]. [cit. 19.10.2012]. Dostupný na WWW: &lt;http://cs.wikipedia.org/wiki/Soubor:Buckingham_palace1.jpg&gt;.</a:t>
            </a:r>
            <a:endParaRPr lang="cs-CZ" sz="12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9629" y="5157192"/>
            <a:ext cx="7910803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PHOTOGRAPH: ED G2S • TALK. </a:t>
            </a:r>
            <a:r>
              <a:rPr lang="cs-CZ" sz="1200" dirty="0" err="1" smtClean="0"/>
              <a:t>Soubor:Westminster</a:t>
            </a:r>
            <a:r>
              <a:rPr lang="cs-CZ" sz="1200" dirty="0" smtClean="0"/>
              <a:t> </a:t>
            </a:r>
            <a:r>
              <a:rPr lang="cs-CZ" sz="1200" dirty="0" err="1" smtClean="0"/>
              <a:t>river</a:t>
            </a:r>
            <a:r>
              <a:rPr lang="cs-CZ" sz="1200" dirty="0" smtClean="0"/>
              <a:t> </a:t>
            </a:r>
            <a:r>
              <a:rPr lang="cs-CZ" sz="1200" dirty="0" err="1" smtClean="0"/>
              <a:t>view</a:t>
            </a:r>
            <a:r>
              <a:rPr lang="cs-CZ" sz="1200" dirty="0" smtClean="0"/>
              <a:t> </a:t>
            </a:r>
            <a:r>
              <a:rPr lang="cs-CZ" sz="1200" dirty="0" err="1" smtClean="0"/>
              <a:t>at</a:t>
            </a:r>
            <a:r>
              <a:rPr lang="cs-CZ" sz="1200" dirty="0" smtClean="0"/>
              <a:t> night.jpg [online]. [cit. 19.10.2012]. Dostupný na WWW: &lt;http://cs.wikipedia.org/wiki/</a:t>
            </a:r>
            <a:r>
              <a:rPr lang="cs-CZ" sz="1200" dirty="0" err="1" smtClean="0"/>
              <a:t>Soubor:Westminster_river_view_at_night.jpg</a:t>
            </a:r>
            <a:r>
              <a:rPr lang="cs-CZ" sz="1200" dirty="0" smtClean="0"/>
              <a:t>&gt;.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3109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229600" cy="1143000"/>
          </a:xfrm>
        </p:spPr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017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ondon (European Parliament constituency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640"/>
            <a:ext cx="3672409" cy="671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53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4924"/>
            <a:ext cx="6120680" cy="92211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Tower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515" y="1232718"/>
            <a:ext cx="6151837" cy="471354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13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556792"/>
            <a:ext cx="3762689" cy="2592288"/>
          </a:xfrm>
          <a:solidFill>
            <a:srgbClr val="92D050"/>
          </a:solidFill>
        </p:spPr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6632"/>
            <a:ext cx="3600400" cy="6399523"/>
          </a:xfrm>
          <a:prstGeom prst="rect">
            <a:avLst/>
          </a:prstGeom>
          <a:ln>
            <a:headEnd/>
            <a:tailEnd/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700808"/>
            <a:ext cx="4114800" cy="4425355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53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3466728" cy="257829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Big Ben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71500"/>
            <a:ext cx="4286250" cy="57150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76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92211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St. </a:t>
            </a:r>
            <a:r>
              <a:rPr lang="cs-CZ" dirty="0" err="1" smtClean="0"/>
              <a:t>Pauls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8013045" cy="450733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60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482408" cy="1011237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01" y="1530191"/>
            <a:ext cx="7620000" cy="42862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78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274638"/>
            <a:ext cx="3178696" cy="308235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eye</a:t>
            </a:r>
            <a:endParaRPr lang="cs-CZ" dirty="0"/>
          </a:p>
        </p:txBody>
      </p:sp>
      <p:pic>
        <p:nvPicPr>
          <p:cNvPr id="7170" name="Picture 2" descr="Soubor:Westminster river view at nigh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4562475" cy="57150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256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88" y="271846"/>
            <a:ext cx="2627515" cy="201320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22487"/>
            <a:ext cx="1313797" cy="2335205"/>
          </a:xfrm>
          <a:prstGeom prst="rect">
            <a:avLst/>
          </a:prstGeom>
          <a:ln>
            <a:headEnd/>
            <a:tailEnd/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363" y="980728"/>
            <a:ext cx="1342376" cy="178983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914835"/>
            <a:ext cx="2756459" cy="155050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781" y="526469"/>
            <a:ext cx="3111125" cy="175000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 descr="Soubor:Westminster river view at night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031" y="3150450"/>
            <a:ext cx="1784192" cy="223489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35" y="3547415"/>
            <a:ext cx="1313797" cy="2335205"/>
          </a:xfrm>
          <a:prstGeom prst="rect">
            <a:avLst/>
          </a:prstGeom>
          <a:ln>
            <a:headEnd/>
            <a:tailEnd/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pic>
      <p:sp>
        <p:nvSpPr>
          <p:cNvPr id="38" name="Nadpis 1"/>
          <p:cNvSpPr txBox="1">
            <a:spLocks/>
          </p:cNvSpPr>
          <p:nvPr/>
        </p:nvSpPr>
        <p:spPr>
          <a:xfrm>
            <a:off x="3135242" y="5715212"/>
            <a:ext cx="3081254" cy="646536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St. </a:t>
            </a:r>
            <a:r>
              <a:rPr lang="cs-CZ" sz="2000" dirty="0" err="1" smtClean="0"/>
              <a:t>Pauls</a:t>
            </a:r>
            <a:r>
              <a:rPr lang="cs-CZ" sz="2000" dirty="0" smtClean="0"/>
              <a:t> </a:t>
            </a:r>
            <a:r>
              <a:rPr lang="cs-CZ" sz="2000" dirty="0" err="1" smtClean="0"/>
              <a:t>cathedral</a:t>
            </a:r>
            <a:endParaRPr lang="cs-CZ" sz="2000" dirty="0"/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6804248" y="5534424"/>
            <a:ext cx="1650712" cy="1008112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London </a:t>
            </a:r>
            <a:r>
              <a:rPr lang="cs-CZ" sz="2000" dirty="0" err="1" smtClean="0"/>
              <a:t>eye</a:t>
            </a:r>
            <a:endParaRPr lang="cs-CZ" sz="2000" dirty="0"/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54257" y="5895811"/>
            <a:ext cx="2861559" cy="736539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smtClean="0"/>
              <a:t>Westminster cathedral</a:t>
            </a:r>
            <a:endParaRPr lang="cs-CZ" sz="2000" dirty="0"/>
          </a:p>
        </p:txBody>
      </p:sp>
      <p:sp>
        <p:nvSpPr>
          <p:cNvPr id="41" name="Nadpis 1"/>
          <p:cNvSpPr txBox="1">
            <a:spLocks/>
          </p:cNvSpPr>
          <p:nvPr/>
        </p:nvSpPr>
        <p:spPr>
          <a:xfrm>
            <a:off x="5924170" y="2337882"/>
            <a:ext cx="3017912" cy="791004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Buckingham </a:t>
            </a:r>
            <a:r>
              <a:rPr lang="cs-CZ" sz="2000" dirty="0" err="1" smtClean="0"/>
              <a:t>palace</a:t>
            </a:r>
            <a:endParaRPr lang="cs-CZ" sz="2000" dirty="0"/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733351" y="2447376"/>
            <a:ext cx="2556284" cy="562074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Tower</a:t>
            </a:r>
            <a:endParaRPr lang="cs-CZ" sz="2000" dirty="0"/>
          </a:p>
        </p:txBody>
      </p:sp>
      <p:sp>
        <p:nvSpPr>
          <p:cNvPr id="43" name="Nadpis 1"/>
          <p:cNvSpPr txBox="1">
            <a:spLocks/>
          </p:cNvSpPr>
          <p:nvPr/>
        </p:nvSpPr>
        <p:spPr>
          <a:xfrm>
            <a:off x="3447024" y="3015180"/>
            <a:ext cx="2104619" cy="965344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Big Ben</a:t>
            </a:r>
            <a:endParaRPr lang="cs-CZ" sz="20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54257" y="2276477"/>
            <a:ext cx="485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179512" y="471501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3778363" y="271846"/>
            <a:ext cx="515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2785173" y="5375046"/>
            <a:ext cx="661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5924170" y="271846"/>
            <a:ext cx="736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6444208" y="3654316"/>
            <a:ext cx="656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132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Vlastní 6">
      <a:dk1>
        <a:sysClr val="windowText" lastClr="000000"/>
      </a:dk1>
      <a:lt1>
        <a:srgbClr val="AAD957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FF00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</TotalTime>
  <Words>232</Words>
  <Application>Microsoft Office PowerPoint</Application>
  <PresentationFormat>Předvádění na obrazovce (4:3)</PresentationFormat>
  <Paragraphs>38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Citace a zdroje:</vt:lpstr>
      <vt:lpstr>London</vt:lpstr>
      <vt:lpstr>Prezentace aplikace PowerPoint</vt:lpstr>
      <vt:lpstr>Tower</vt:lpstr>
      <vt:lpstr>Westminster cathedral</vt:lpstr>
      <vt:lpstr>Big Ben</vt:lpstr>
      <vt:lpstr>St. Pauls cathedral</vt:lpstr>
      <vt:lpstr>Buckingham palace</vt:lpstr>
      <vt:lpstr>London eye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16</cp:revision>
  <dcterms:created xsi:type="dcterms:W3CDTF">2012-10-19T20:19:22Z</dcterms:created>
  <dcterms:modified xsi:type="dcterms:W3CDTF">2013-08-27T17:41:46Z</dcterms:modified>
</cp:coreProperties>
</file>