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4" r:id="rId3"/>
    <p:sldId id="265" r:id="rId4"/>
    <p:sldId id="266" r:id="rId5"/>
    <p:sldId id="262" r:id="rId6"/>
    <p:sldId id="258" r:id="rId7"/>
    <p:sldId id="256" r:id="rId8"/>
    <p:sldId id="257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99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a mateřská škola Lukavice, okres Ústí nad Orlicí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VY_32_INOVACE_03_05_03_Předložky 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Předložky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Blanka </a:t>
          </a:r>
          <a:r>
            <a:rPr lang="cs-CZ" sz="2000" dirty="0" err="1" smtClean="0"/>
            <a:t>Goňová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/>
            <a:t>ČÍSLO PROJEKTU: CZ.1.07/1.4.00/21.1744 </a:t>
          </a:r>
        </a:p>
        <a:p>
          <a:pPr algn="l" rtl="0"/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592" custLinFactNeighborY="2151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A54384-303D-4EA9-BAFB-85A00BA41608}" type="presOf" srcId="{D1D4F407-5343-4D3F-B5B9-D407B03CAEB4}" destId="{D005CE8C-CC26-4C3E-AC11-E15060ECD759}" srcOrd="0" destOrd="0" presId="urn:microsoft.com/office/officeart/2005/8/layout/target3"/>
    <dgm:cxn modelId="{0D0B7277-C11F-4C12-BDE5-F0225BD5CA88}" type="presOf" srcId="{757F3AB3-0718-4624-B441-E567A8F0AB56}" destId="{333A1088-737F-45CB-B68E-254E46348037}" srcOrd="0" destOrd="0" presId="urn:microsoft.com/office/officeart/2005/8/layout/target3"/>
    <dgm:cxn modelId="{B5243859-04BD-4B7E-B413-50486AB4B4C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F4F18B-5E39-4D28-A72A-578D3CF4EE58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3C1AFD4-B2A9-4062-B4FD-9F539C2E612E}" type="presOf" srcId="{B651F6E3-6281-48DB-9319-2AEAFDAE7572}" destId="{619D679B-A015-4ECF-8348-D1034C574F40}" srcOrd="0" destOrd="0" presId="urn:microsoft.com/office/officeart/2005/8/layout/target3"/>
    <dgm:cxn modelId="{D49715A3-5EBC-4749-8B68-E23C5B35C72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6BFE33D-683C-4860-9A35-7EE37193C4D4}" type="presOf" srcId="{D1D4F407-5343-4D3F-B5B9-D407B03CAEB4}" destId="{AED2198E-93D5-4001-81B4-73124B309672}" srcOrd="1" destOrd="0" presId="urn:microsoft.com/office/officeart/2005/8/layout/target3"/>
    <dgm:cxn modelId="{7F79C0A6-0113-4175-A216-827EB73A3F2C}" type="presOf" srcId="{B651F6E3-6281-48DB-9319-2AEAFDAE7572}" destId="{6BB5E863-4638-4E1D-BFDE-399D028AC4ED}" srcOrd="1" destOrd="0" presId="urn:microsoft.com/office/officeart/2005/8/layout/target3"/>
    <dgm:cxn modelId="{77B4A1C0-129A-437D-8383-1C27C18AF3BD}" type="presOf" srcId="{D8197B8C-B260-4A16-BDF4-0947B075E274}" destId="{5A5FFA88-C948-4069-8E93-59FA12366E83}" srcOrd="1" destOrd="0" presId="urn:microsoft.com/office/officeart/2005/8/layout/target3"/>
    <dgm:cxn modelId="{F6478D3B-43C2-40CC-A30F-FAB5096CFAFE}" type="presOf" srcId="{D8197B8C-B260-4A16-BDF4-0947B075E274}" destId="{25B08C86-7E15-44DC-BE7F-FFB55DD49D12}" srcOrd="0" destOrd="0" presId="urn:microsoft.com/office/officeart/2005/8/layout/target3"/>
    <dgm:cxn modelId="{FDF07024-E8C8-4B51-85F6-4590FAD3332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B82E76A-44A0-4011-B97C-924DB33B0647}" type="presParOf" srcId="{333A1088-737F-45CB-B68E-254E46348037}" destId="{F5ABB229-8D3B-4694-996A-96F23CF14429}" srcOrd="0" destOrd="0" presId="urn:microsoft.com/office/officeart/2005/8/layout/target3"/>
    <dgm:cxn modelId="{F918EF82-EB0B-47D2-BB7C-F2F3414AB4B0}" type="presParOf" srcId="{333A1088-737F-45CB-B68E-254E46348037}" destId="{F41139FD-01EE-4571-8B17-4FB00FC51163}" srcOrd="1" destOrd="0" presId="urn:microsoft.com/office/officeart/2005/8/layout/target3"/>
    <dgm:cxn modelId="{4C7C52DE-C620-45A6-8678-CD00B5F05193}" type="presParOf" srcId="{333A1088-737F-45CB-B68E-254E46348037}" destId="{D005CE8C-CC26-4C3E-AC11-E15060ECD759}" srcOrd="2" destOrd="0" presId="urn:microsoft.com/office/officeart/2005/8/layout/target3"/>
    <dgm:cxn modelId="{D2664F6B-831F-4C7A-BEFF-3ED924E9A6C1}" type="presParOf" srcId="{333A1088-737F-45CB-B68E-254E46348037}" destId="{2C702D82-9B77-49B7-9568-BB8EB47C3372}" srcOrd="3" destOrd="0" presId="urn:microsoft.com/office/officeart/2005/8/layout/target3"/>
    <dgm:cxn modelId="{EF699C98-AED2-46B8-BCC1-1201010434AF}" type="presParOf" srcId="{333A1088-737F-45CB-B68E-254E46348037}" destId="{A52A0455-90FF-4808-ABD0-F02540D31D5A}" srcOrd="4" destOrd="0" presId="urn:microsoft.com/office/officeart/2005/8/layout/target3"/>
    <dgm:cxn modelId="{9FE29CA6-6D00-4D80-8755-AA7BD5F3D990}" type="presParOf" srcId="{333A1088-737F-45CB-B68E-254E46348037}" destId="{6140AFEC-043D-4C43-A2F9-D0F5331DF3A3}" srcOrd="5" destOrd="0" presId="urn:microsoft.com/office/officeart/2005/8/layout/target3"/>
    <dgm:cxn modelId="{4023E581-1D73-4900-9F0A-53B66448A5D2}" type="presParOf" srcId="{333A1088-737F-45CB-B68E-254E46348037}" destId="{9358AC05-5D7D-4327-9F80-1AD486AEA664}" srcOrd="6" destOrd="0" presId="urn:microsoft.com/office/officeart/2005/8/layout/target3"/>
    <dgm:cxn modelId="{2A99C622-6438-4FD7-8B2B-B9B858FA0086}" type="presParOf" srcId="{333A1088-737F-45CB-B68E-254E46348037}" destId="{313FC574-E1CD-4FB4-B054-0B805CE0447D}" srcOrd="7" destOrd="0" presId="urn:microsoft.com/office/officeart/2005/8/layout/target3"/>
    <dgm:cxn modelId="{7403F4EF-B505-4C27-BB2E-0C9F7D9DB7DA}" type="presParOf" srcId="{333A1088-737F-45CB-B68E-254E46348037}" destId="{619D679B-A015-4ECF-8348-D1034C574F40}" srcOrd="8" destOrd="0" presId="urn:microsoft.com/office/officeart/2005/8/layout/target3"/>
    <dgm:cxn modelId="{E139C047-503D-43C2-91C5-7CAF0BA7E135}" type="presParOf" srcId="{333A1088-737F-45CB-B68E-254E46348037}" destId="{322283A8-4A27-4CDA-BAE3-F381106A9174}" srcOrd="9" destOrd="0" presId="urn:microsoft.com/office/officeart/2005/8/layout/target3"/>
    <dgm:cxn modelId="{70339CD1-5CDD-4D83-B8C5-C3ADC4CA7AFE}" type="presParOf" srcId="{333A1088-737F-45CB-B68E-254E46348037}" destId="{FFC9F71D-1B4F-4AD9-A4A6-86ADEFC8AF5C}" srcOrd="10" destOrd="0" presId="urn:microsoft.com/office/officeart/2005/8/layout/target3"/>
    <dgm:cxn modelId="{8DC118F3-45F0-4B80-BEFB-ADA9E6F429E1}" type="presParOf" srcId="{333A1088-737F-45CB-B68E-254E46348037}" destId="{25B08C86-7E15-44DC-BE7F-FFB55DD49D12}" srcOrd="11" destOrd="0" presId="urn:microsoft.com/office/officeart/2005/8/layout/target3"/>
    <dgm:cxn modelId="{F896EA30-B367-42CC-9028-553F10464547}" type="presParOf" srcId="{333A1088-737F-45CB-B68E-254E46348037}" destId="{76644BE8-9D7C-4C09-B250-3D10AF48CBB7}" srcOrd="12" destOrd="0" presId="urn:microsoft.com/office/officeart/2005/8/layout/target3"/>
    <dgm:cxn modelId="{9FDA1791-2F02-4F35-BA5E-6B2A9CA0446D}" type="presParOf" srcId="{333A1088-737F-45CB-B68E-254E46348037}" destId="{EE85B701-7295-41C0-BA7A-34D3756A2AE6}" srcOrd="13" destOrd="0" presId="urn:microsoft.com/office/officeart/2005/8/layout/target3"/>
    <dgm:cxn modelId="{F51835CF-0226-4C44-850D-C66DCDAAE1BF}" type="presParOf" srcId="{333A1088-737F-45CB-B68E-254E46348037}" destId="{8BEBB6EC-1DAA-4CAC-8A25-BC0FCBD5DBD5}" srcOrd="14" destOrd="0" presId="urn:microsoft.com/office/officeart/2005/8/layout/target3"/>
    <dgm:cxn modelId="{F9451A6A-A5AC-4BBD-9538-964C5FE0022F}" type="presParOf" srcId="{333A1088-737F-45CB-B68E-254E46348037}" destId="{AED2198E-93D5-4001-81B4-73124B309672}" srcOrd="15" destOrd="0" presId="urn:microsoft.com/office/officeart/2005/8/layout/target3"/>
    <dgm:cxn modelId="{ED5FCD31-5D81-428A-A64F-2C4C946644DD}" type="presParOf" srcId="{333A1088-737F-45CB-B68E-254E46348037}" destId="{2BE915AB-18AA-4053-B92C-3BFC9ED204BB}" srcOrd="16" destOrd="0" presId="urn:microsoft.com/office/officeart/2005/8/layout/target3"/>
    <dgm:cxn modelId="{A91F68DD-C581-4F7E-B127-913B19F12863}" type="presParOf" srcId="{333A1088-737F-45CB-B68E-254E46348037}" destId="{6BB5E863-4638-4E1D-BFDE-399D028AC4ED}" srcOrd="17" destOrd="0" presId="urn:microsoft.com/office/officeart/2005/8/layout/target3"/>
    <dgm:cxn modelId="{C175B02B-C755-4A45-B826-109479B4AF1F}" type="presParOf" srcId="{333A1088-737F-45CB-B68E-254E46348037}" destId="{5A5FFA88-C948-4069-8E93-59FA12366E83}" srcOrd="18" destOrd="0" presId="urn:microsoft.com/office/officeart/2005/8/layout/target3"/>
    <dgm:cxn modelId="{B6E9B863-B68B-4182-95A7-D6CE60EE345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3" cy="30963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3336" y="0"/>
          <a:ext cx="6080212" cy="30963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a mateřská škola Lukavice, okres Ústí nad Orlicí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533336" y="0"/>
        <a:ext cx="6080212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1" y="495415"/>
          <a:ext cx="6080212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Blanka </a:t>
          </a:r>
          <a:r>
            <a:rPr lang="cs-CZ" sz="2000" kern="1200" dirty="0" err="1" smtClean="0"/>
            <a:t>Goňová</a:t>
          </a:r>
          <a:endParaRPr lang="cs-CZ" sz="2000" kern="1200" dirty="0"/>
        </a:p>
      </dsp:txBody>
      <dsp:txXfrm>
        <a:off x="1548171" y="495415"/>
        <a:ext cx="6080212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1" y="990830"/>
          <a:ext cx="6080212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VY_32_INOVACE_03_05_03_Předložky </a:t>
          </a:r>
          <a:endParaRPr lang="cs-CZ" sz="1800" kern="1200" dirty="0"/>
        </a:p>
      </dsp:txBody>
      <dsp:txXfrm>
        <a:off x="1548171" y="990830"/>
        <a:ext cx="6080212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8171" y="1486245"/>
          <a:ext cx="6080212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Předložky</a:t>
          </a:r>
          <a:endParaRPr lang="cs-CZ" sz="2000" kern="1200" dirty="0"/>
        </a:p>
      </dsp:txBody>
      <dsp:txXfrm>
        <a:off x="1548171" y="1486245"/>
        <a:ext cx="6080212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48171" y="2088233"/>
          <a:ext cx="6080212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CZ.1.07/1.4.00/21.1744 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548171" y="2088233"/>
        <a:ext cx="6080212" cy="495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55F76C-CA3D-46B2-9639-44AF3CF76A7D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C1DD83-E905-4356-AAC0-75611AE3DF8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0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2A8457C-319D-4750-BD9A-989A251352DA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8E34021-6DFC-466A-A49F-A117FC05BC5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png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50378191"/>
              </p:ext>
            </p:extLst>
          </p:nvPr>
        </p:nvGraphicFramePr>
        <p:xfrm>
          <a:off x="683568" y="908720"/>
          <a:ext cx="7628384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460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052736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Předložky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Tato prezentace je určena k procvičení předložek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between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next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to,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under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above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in front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in, on,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behind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Žáci tvoří věty podle obrázků s uvedenými předložkami. Hledají správné dvojice, kliknutím na anglický tvar se objeví kontrola.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dalším snímku tvoří věty podle umístění zvířat. Tyto pozice si musí zapamatovat, aby správně odpověděli na otázky v dalším snímku. Po kliknutí si kontrolují. Zábavné úkoly žáky bavily.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může být využit interaktivně.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8615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dirty="0"/>
              <a:t>I</a:t>
            </a:r>
            <a:r>
              <a:rPr lang="cs-CZ" dirty="0" smtClean="0"/>
              <a:t>lustrace : </a:t>
            </a:r>
          </a:p>
          <a:p>
            <a:pPr marL="45720" indent="0">
              <a:buNone/>
            </a:pPr>
            <a:r>
              <a:rPr lang="cs-CZ" dirty="0" smtClean="0"/>
              <a:t>kliparty PowerPoint</a:t>
            </a:r>
          </a:p>
        </p:txBody>
      </p:sp>
    </p:spTree>
    <p:extLst>
      <p:ext uri="{BB962C8B-B14F-4D97-AF65-F5344CB8AC3E}">
        <p14:creationId xmlns:p14="http://schemas.microsoft.com/office/powerpoint/2010/main" val="2210315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Předložky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96106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15745" y="1844824"/>
            <a:ext cx="6512511" cy="1143000"/>
          </a:xfrm>
        </p:spPr>
        <p:txBody>
          <a:bodyPr/>
          <a:lstStyle/>
          <a:p>
            <a:r>
              <a:rPr lang="cs-CZ" dirty="0" err="1" smtClean="0"/>
              <a:t>Prepositions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err="1" smtClean="0"/>
              <a:t>next</a:t>
            </a:r>
            <a:r>
              <a:rPr lang="cs-CZ" dirty="0" smtClean="0"/>
              <a:t> to, </a:t>
            </a:r>
            <a:r>
              <a:rPr lang="cs-CZ" dirty="0" err="1" smtClean="0"/>
              <a:t>between,under</a:t>
            </a:r>
            <a:r>
              <a:rPr lang="cs-CZ" dirty="0" smtClean="0"/>
              <a:t>, </a:t>
            </a:r>
            <a:r>
              <a:rPr lang="cs-CZ" dirty="0" err="1"/>
              <a:t>a</a:t>
            </a:r>
            <a:r>
              <a:rPr lang="cs-CZ" dirty="0" err="1" smtClean="0"/>
              <a:t>bove</a:t>
            </a:r>
            <a:r>
              <a:rPr lang="cs-CZ" dirty="0" smtClean="0"/>
              <a:t>, </a:t>
            </a:r>
            <a:r>
              <a:rPr lang="cs-CZ" dirty="0" err="1" smtClean="0"/>
              <a:t>behind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in front </a:t>
            </a:r>
            <a:r>
              <a:rPr lang="cs-CZ" dirty="0" err="1" smtClean="0"/>
              <a:t>of</a:t>
            </a:r>
            <a:r>
              <a:rPr lang="cs-CZ" dirty="0" smtClean="0"/>
              <a:t>, in on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01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Blanka\AppData\Local\Microsoft\Windows\Temporary Internet Files\Content.IE5\LOKIYEBR\MP9003988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524" y="476672"/>
            <a:ext cx="7430740" cy="599173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1030" name="Picture 6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88" y="4149080"/>
            <a:ext cx="1618605" cy="1504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Blanka\AppData\Local\Microsoft\Windows\Temporary Internet Files\Content.IE5\9CI58C3C\MC9004323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406" y="1168477"/>
            <a:ext cx="1844675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52154"/>
            <a:ext cx="1830629" cy="114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Blanka\AppData\Local\Microsoft\Windows\Temporary Internet Files\Content.IE5\ROBG462Y\MC9002816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475" y="548726"/>
            <a:ext cx="1678838" cy="1921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Blanka\AppData\Local\Microsoft\Windows\Temporary Internet Files\Content.IE5\ROBG462Y\MC9000364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746" y="3732263"/>
            <a:ext cx="1134770" cy="1790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8788" y="918245"/>
            <a:ext cx="32091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Where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toys</a:t>
            </a:r>
            <a:r>
              <a:rPr lang="cs-CZ" dirty="0" smtClean="0"/>
              <a:t>?</a:t>
            </a:r>
          </a:p>
          <a:p>
            <a:r>
              <a:rPr lang="cs-CZ" dirty="0" smtClean="0"/>
              <a:t>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prepositions</a:t>
            </a:r>
            <a:r>
              <a:rPr lang="cs-CZ" dirty="0" smtClean="0"/>
              <a:t>: </a:t>
            </a:r>
            <a:r>
              <a:rPr lang="cs-CZ" dirty="0" err="1" smtClean="0"/>
              <a:t>behind</a:t>
            </a:r>
            <a:r>
              <a:rPr lang="cs-CZ" dirty="0" smtClean="0"/>
              <a:t>, in front </a:t>
            </a:r>
            <a:r>
              <a:rPr lang="cs-CZ" dirty="0" err="1" smtClean="0"/>
              <a:t>of</a:t>
            </a:r>
            <a:r>
              <a:rPr lang="cs-CZ" dirty="0" smtClean="0"/>
              <a:t>, on, </a:t>
            </a:r>
            <a:r>
              <a:rPr lang="cs-CZ" dirty="0" err="1" smtClean="0"/>
              <a:t>next</a:t>
            </a:r>
            <a:r>
              <a:rPr lang="cs-CZ" dirty="0" smtClean="0"/>
              <a:t> to, </a:t>
            </a:r>
            <a:r>
              <a:rPr lang="cs-CZ" dirty="0" err="1" smtClean="0"/>
              <a:t>between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995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Blanka\AppData\Local\Microsoft\Windows\Temporary Internet Files\Content.IE5\62AJJGCC\MC900398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3427">
            <a:off x="2750345" y="1139631"/>
            <a:ext cx="925439" cy="1266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lanka\AppData\Local\Microsoft\Windows\Temporary Internet Files\Content.IE5\LOKIYEBR\MC90044173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8946" y="1196752"/>
            <a:ext cx="4499942" cy="4499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nka\AppData\Local\Microsoft\Windows\Temporary Internet Files\Content.IE5\62AJJGCC\MC9000790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182861"/>
            <a:ext cx="864096" cy="968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lanka\AppData\Local\Microsoft\Windows\Temporary Internet Files\Content.IE5\2Z0MQG0U\MC90044040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88" y="766248"/>
            <a:ext cx="1232425" cy="123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nka\AppData\Local\Microsoft\Windows\Temporary Internet Files\Content.IE5\5OZ1SOIN\MC90044179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974" y="981804"/>
            <a:ext cx="4316994" cy="431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Blanka\AppData\Local\Microsoft\Windows\Temporary Internet Files\Content.IE5\2Z0MQG0U\MC900441407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81526"/>
            <a:ext cx="3737529" cy="1770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Blanka\AppData\Local\Microsoft\Windows\Temporary Internet Files\Content.IE5\2Z0MQG0U\MC90008406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9471" y="2747203"/>
            <a:ext cx="1738021" cy="1399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Blanka\AppData\Local\Microsoft\Windows\Temporary Internet Files\Content.IE5\LOKIYEBR\MC9000839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045" y="4495526"/>
            <a:ext cx="1326945" cy="108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7" y="181474"/>
            <a:ext cx="7870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on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88536" y="243029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between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46080" y="181474"/>
            <a:ext cx="15087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n</a:t>
            </a:r>
            <a:r>
              <a:rPr lang="cs-CZ" sz="3200" dirty="0" err="1" smtClean="0"/>
              <a:t>ext</a:t>
            </a:r>
            <a:r>
              <a:rPr lang="cs-CZ" sz="3200" dirty="0" smtClean="0"/>
              <a:t> to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9708" y="209318"/>
            <a:ext cx="22375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i</a:t>
            </a:r>
            <a:r>
              <a:rPr lang="cs-CZ" sz="3200" dirty="0" smtClean="0"/>
              <a:t>n front </a:t>
            </a:r>
            <a:r>
              <a:rPr lang="cs-CZ" sz="3200" dirty="0" err="1" smtClean="0"/>
              <a:t>of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61543" y="181473"/>
            <a:ext cx="7535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on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7917" y="181472"/>
            <a:ext cx="7636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in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71601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48148E-6 L 0.60278 0.284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139" y="14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11111E-6 L 0.18368 0.6993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84" y="3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8148E-6 L 0.21216 0.7564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08" y="3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185E-6 L -0.57987 0.8259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993" y="41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59259E-6 L 0.11025 0.1048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48148E-6 L -0.00347 0.2210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" y="1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404664"/>
            <a:ext cx="6400800" cy="537240"/>
          </a:xfrm>
        </p:spPr>
        <p:txBody>
          <a:bodyPr/>
          <a:lstStyle/>
          <a:p>
            <a:r>
              <a:rPr lang="cs-CZ" dirty="0" err="1" smtClean="0"/>
              <a:t>Look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pairs</a:t>
            </a:r>
            <a:r>
              <a:rPr lang="cs-CZ" dirty="0" smtClean="0"/>
              <a:t>.                 </a:t>
            </a:r>
            <a:r>
              <a:rPr lang="cs-CZ" sz="1800" i="1" dirty="0" smtClean="0"/>
              <a:t>(Klikni na anglický tvar.)</a:t>
            </a:r>
            <a:endParaRPr lang="cs-CZ" sz="18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7186" y="1119415"/>
            <a:ext cx="1443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6493" y="1714004"/>
            <a:ext cx="20882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behind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4729" y="2348880"/>
            <a:ext cx="21602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 front </a:t>
            </a:r>
            <a:r>
              <a:rPr lang="cs-CZ" sz="2000" dirty="0" err="1" smtClean="0"/>
              <a:t>of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4001" y="2924944"/>
            <a:ext cx="106169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err="1"/>
              <a:t>n</a:t>
            </a:r>
            <a:r>
              <a:rPr lang="cs-CZ" sz="2000" dirty="0" err="1" smtClean="0"/>
              <a:t>ext</a:t>
            </a:r>
            <a:r>
              <a:rPr lang="cs-CZ" sz="2000" dirty="0" smtClean="0"/>
              <a:t> to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03675" y="3519661"/>
            <a:ext cx="1176925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between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69597" y="4180438"/>
            <a:ext cx="195050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on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81951" y="4765214"/>
            <a:ext cx="1777316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under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0489" y="5443517"/>
            <a:ext cx="216024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above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1344672"/>
            <a:ext cx="2448272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nad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92080" y="1961040"/>
            <a:ext cx="216024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92080" y="2548935"/>
            <a:ext cx="216024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před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92080" y="3124999"/>
            <a:ext cx="216024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90102" y="3919771"/>
            <a:ext cx="176419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mezi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64088" y="4395882"/>
            <a:ext cx="2016224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vedle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292080" y="5013176"/>
            <a:ext cx="216024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20072" y="5629310"/>
            <a:ext cx="230425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143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1481E-6 L -0.29132 -0.641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3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L -0.28351 -0.478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-2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22222E-6 L -0.26788 -0.029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3" y="-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7407E-6 L -0.33073 -0.199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5" y="-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7 L -0.31493 -0.0564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-2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1111E-6 L -0.29931 0.1539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7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11111E-6 L -0.28923 0.4094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462" y="20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33333E-6 L -0.28351 0.5921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29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293974" y="404664"/>
            <a:ext cx="5704963" cy="393224"/>
          </a:xfrm>
        </p:spPr>
        <p:txBody>
          <a:bodyPr>
            <a:noAutofit/>
          </a:bodyPr>
          <a:lstStyle/>
          <a:p>
            <a:r>
              <a:rPr lang="cs-CZ" sz="2000" dirty="0" err="1" smtClean="0"/>
              <a:t>Where</a:t>
            </a:r>
            <a:r>
              <a:rPr lang="cs-CZ" sz="2000" dirty="0" smtClean="0"/>
              <a:t> are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animals</a:t>
            </a:r>
            <a:r>
              <a:rPr lang="cs-CZ" sz="2000" dirty="0" smtClean="0"/>
              <a:t> ? Use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prepositions</a:t>
            </a:r>
            <a:r>
              <a:rPr lang="cs-CZ" sz="2000" dirty="0" smtClean="0"/>
              <a:t> </a:t>
            </a:r>
            <a:r>
              <a:rPr lang="cs-CZ" sz="2000" dirty="0" err="1" smtClean="0"/>
              <a:t>between</a:t>
            </a:r>
            <a:r>
              <a:rPr lang="cs-CZ" sz="2000" dirty="0" smtClean="0"/>
              <a:t>, </a:t>
            </a:r>
            <a:r>
              <a:rPr lang="cs-CZ" sz="2000" dirty="0" err="1" smtClean="0"/>
              <a:t>next</a:t>
            </a:r>
            <a:r>
              <a:rPr lang="cs-CZ" sz="2000" dirty="0" smtClean="0"/>
              <a:t> to, </a:t>
            </a:r>
            <a:r>
              <a:rPr lang="cs-CZ" sz="2000" dirty="0" err="1" smtClean="0"/>
              <a:t>under</a:t>
            </a:r>
            <a:r>
              <a:rPr lang="cs-CZ" sz="2000" dirty="0" smtClean="0"/>
              <a:t>, </a:t>
            </a:r>
            <a:r>
              <a:rPr lang="cs-CZ" sz="2000" dirty="0" err="1" smtClean="0"/>
              <a:t>above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pic>
        <p:nvPicPr>
          <p:cNvPr id="3074" name="Picture 2" descr="C:\Users\Blanka\AppData\Local\Microsoft\Windows\Temporary Internet Files\Content.IE5\ROBG462Y\MP900403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89" y="1412776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lanka\AppData\Local\Microsoft\Windows\Temporary Internet Files\Content.IE5\1LXY696J\MP9004069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673380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Blanka\AppData\Local\Microsoft\Windows\Temporary Internet Files\Content.IE5\RY8LQHHK\MP9003092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673380"/>
            <a:ext cx="2045365" cy="1360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lanka\AppData\Local\Microsoft\Windows\Temporary Internet Files\Content.IE5\9CI58C3C\MP90017996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966862"/>
            <a:ext cx="1267433" cy="200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Blanka\AppData\Local\Microsoft\Windows\Temporary Internet Files\Content.IE5\ROBG462Y\MP90040670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1" y="3454113"/>
            <a:ext cx="1848608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Blanka\AppData\Local\Microsoft\Windows\Temporary Internet Files\Content.IE5\1LXY696J\MP90040152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854" y="3645023"/>
            <a:ext cx="2116293" cy="1410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Blanka\AppData\Local\Microsoft\Windows\Temporary Internet Files\Content.IE5\ROBG462Y\MC90033791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90875"/>
            <a:ext cx="2045365" cy="1396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Blanka\AppData\Local\Microsoft\Windows\Temporary Internet Files\Content.IE5\9CI58C3C\MP90018070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7963" y="3669949"/>
            <a:ext cx="2157771" cy="141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4330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64704"/>
            <a:ext cx="5184576" cy="5361776"/>
          </a:xfrm>
        </p:spPr>
        <p:txBody>
          <a:bodyPr>
            <a:normAutofit/>
          </a:bodyPr>
          <a:lstStyle/>
          <a:p>
            <a:r>
              <a:rPr lang="cs-CZ" dirty="0" err="1" smtClean="0">
                <a:latin typeface="Comic Sans MS" pitchFamily="66" charset="0"/>
              </a:rPr>
              <a:t>Who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between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giraffe</a:t>
            </a:r>
            <a:r>
              <a:rPr lang="cs-CZ" dirty="0" smtClean="0">
                <a:latin typeface="Comic Sans MS" pitchFamily="66" charset="0"/>
              </a:rPr>
              <a:t> and </a:t>
            </a:r>
            <a:r>
              <a:rPr lang="cs-CZ" dirty="0" err="1" smtClean="0">
                <a:latin typeface="Comic Sans MS" pitchFamily="66" charset="0"/>
              </a:rPr>
              <a:t>shark</a:t>
            </a:r>
            <a:r>
              <a:rPr lang="cs-CZ" dirty="0" smtClean="0">
                <a:latin typeface="Comic Sans MS" pitchFamily="66" charset="0"/>
              </a:rPr>
              <a:t> ?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Who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under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camel</a:t>
            </a:r>
            <a:r>
              <a:rPr lang="cs-CZ" dirty="0" smtClean="0">
                <a:latin typeface="Comic Sans MS" pitchFamily="66" charset="0"/>
              </a:rPr>
              <a:t>?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Who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next</a:t>
            </a:r>
            <a:r>
              <a:rPr lang="cs-CZ" dirty="0" smtClean="0">
                <a:latin typeface="Comic Sans MS" pitchFamily="66" charset="0"/>
              </a:rPr>
              <a:t> to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camel</a:t>
            </a:r>
            <a:r>
              <a:rPr lang="cs-CZ" dirty="0" smtClean="0">
                <a:latin typeface="Comic Sans MS" pitchFamily="66" charset="0"/>
              </a:rPr>
              <a:t> ?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err="1" smtClean="0">
                <a:latin typeface="Comic Sans MS" pitchFamily="66" charset="0"/>
              </a:rPr>
              <a:t>Who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is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between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spider</a:t>
            </a:r>
            <a:r>
              <a:rPr lang="cs-CZ" dirty="0" smtClean="0">
                <a:latin typeface="Comic Sans MS" pitchFamily="66" charset="0"/>
              </a:rPr>
              <a:t> and </a:t>
            </a:r>
            <a:r>
              <a:rPr lang="cs-CZ" dirty="0" err="1" smtClean="0">
                <a:latin typeface="Comic Sans MS" pitchFamily="66" charset="0"/>
              </a:rPr>
              <a:t>rhino</a:t>
            </a:r>
            <a:r>
              <a:rPr lang="cs-CZ" dirty="0" smtClean="0">
                <a:latin typeface="Comic Sans MS" pitchFamily="66" charset="0"/>
              </a:rPr>
              <a:t>?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4" name="Picture 3" descr="C:\Users\Blanka\AppData\Local\Microsoft\Windows\Temporary Internet Files\Content.IE5\1LXY696J\MP9004069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495" y="26064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Users\Blanka\AppData\Local\Microsoft\Windows\Temporary Internet Files\Content.IE5\9CI58C3C\MP9001807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495" y="1774619"/>
            <a:ext cx="2045364" cy="1343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Blanka\AppData\Local\Microsoft\Windows\Temporary Internet Files\Content.IE5\RY8LQHHK\MP90030922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495" y="3284984"/>
            <a:ext cx="2045365" cy="1360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Blanka\AppData\Local\Microsoft\Windows\Temporary Internet Files\Content.IE5\ROBG462Y\MC9003379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6495" y="4941168"/>
            <a:ext cx="2045365" cy="1396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95536" y="260648"/>
            <a:ext cx="4608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Comic Sans MS" pitchFamily="66" charset="0"/>
              </a:rPr>
              <a:t>Answer</a:t>
            </a:r>
            <a:r>
              <a:rPr lang="cs-CZ" sz="2000" dirty="0" smtClean="0">
                <a:latin typeface="Comic Sans MS" pitchFamily="66" charset="0"/>
              </a:rPr>
              <a:t>  </a:t>
            </a:r>
            <a:r>
              <a:rPr lang="cs-CZ" sz="2000" dirty="0" err="1" smtClean="0">
                <a:latin typeface="Comic Sans MS" pitchFamily="66" charset="0"/>
              </a:rPr>
              <a:t>the</a:t>
            </a:r>
            <a:r>
              <a:rPr lang="cs-CZ" sz="2000" dirty="0" smtClean="0">
                <a:latin typeface="Comic Sans MS" pitchFamily="66" charset="0"/>
              </a:rPr>
              <a:t> </a:t>
            </a:r>
            <a:r>
              <a:rPr lang="cs-CZ" sz="2000" dirty="0" err="1" smtClean="0">
                <a:latin typeface="Comic Sans MS" pitchFamily="66" charset="0"/>
              </a:rPr>
              <a:t>questions</a:t>
            </a:r>
            <a:r>
              <a:rPr lang="cs-CZ" sz="2000" dirty="0" smtClean="0">
                <a:latin typeface="Comic Sans MS" pitchFamily="66" charset="0"/>
              </a:rPr>
              <a:t> and </a:t>
            </a:r>
            <a:r>
              <a:rPr lang="cs-CZ" sz="2000" dirty="0" err="1" smtClean="0">
                <a:latin typeface="Comic Sans MS" pitchFamily="66" charset="0"/>
              </a:rPr>
              <a:t>then</a:t>
            </a:r>
            <a:r>
              <a:rPr lang="cs-CZ" sz="2000" dirty="0" smtClean="0">
                <a:latin typeface="Comic Sans MS" pitchFamily="66" charset="0"/>
              </a:rPr>
              <a:t> </a:t>
            </a:r>
            <a:r>
              <a:rPr lang="cs-CZ" sz="2000" dirty="0" err="1" smtClean="0">
                <a:latin typeface="Comic Sans MS" pitchFamily="66" charset="0"/>
              </a:rPr>
              <a:t>clik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5877272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Comic Sans MS" pitchFamily="66" charset="0"/>
              </a:rPr>
              <a:t>Ask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your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friends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similar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questions</a:t>
            </a:r>
            <a:r>
              <a:rPr lang="cs-CZ" dirty="0" smtClean="0">
                <a:latin typeface="Comic Sans MS" pitchFamily="66" charset="0"/>
              </a:rPr>
              <a:t>!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58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252</TotalTime>
  <Words>246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ANOTACE</vt:lpstr>
      <vt:lpstr>Citace a zdroje:</vt:lpstr>
      <vt:lpstr>Prezentace aplikace PowerPoint</vt:lpstr>
      <vt:lpstr>Prepositions   next to, between,under, above, behind, in front of, in on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22</cp:revision>
  <dcterms:created xsi:type="dcterms:W3CDTF">2012-10-05T13:05:08Z</dcterms:created>
  <dcterms:modified xsi:type="dcterms:W3CDTF">2013-08-27T17:45:15Z</dcterms:modified>
</cp:coreProperties>
</file>