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9.png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587450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VY_32_INOVACE_20_Najdi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správná slova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4127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NAJDI SPRÁVNÁ SLOVA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</a:t>
            </a:r>
          </a:p>
          <a:p>
            <a:endParaRPr lang="cs-CZ" dirty="0"/>
          </a:p>
          <a:p>
            <a:r>
              <a:rPr lang="cs-CZ" dirty="0" smtClean="0"/>
              <a:t>Mgr. Radka Jílková, 2.ZŠ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523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lvl="0" indent="0">
              <a:buNone/>
            </a:pPr>
            <a:r>
              <a:rPr lang="cs-CZ" b="1" dirty="0" smtClean="0"/>
              <a:t>   Která slova </a:t>
            </a:r>
            <a:r>
              <a:rPr lang="cs-CZ" b="1" dirty="0"/>
              <a:t>do vět </a:t>
            </a:r>
            <a:r>
              <a:rPr lang="cs-CZ" b="1" dirty="0" smtClean="0"/>
              <a:t>nepatří ? Utvoř správně větu.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4000" dirty="0" smtClean="0"/>
              <a:t>Jahoda </a:t>
            </a:r>
            <a:r>
              <a:rPr lang="cs-CZ" sz="4000" dirty="0"/>
              <a:t>je</a:t>
            </a:r>
            <a:r>
              <a:rPr lang="cs-CZ" dirty="0"/>
              <a:t>                 </a:t>
            </a:r>
            <a:r>
              <a:rPr lang="cs-CZ" sz="4000" dirty="0" smtClean="0"/>
              <a:t>slaná, modrá, sladká.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Jahoda je sladká.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4000" dirty="0" smtClean="0"/>
              <a:t>Housenka </a:t>
            </a:r>
            <a:r>
              <a:rPr lang="cs-CZ" sz="4000" dirty="0"/>
              <a:t>je            jedovatá, </a:t>
            </a:r>
            <a:r>
              <a:rPr lang="cs-CZ" sz="4000" dirty="0" smtClean="0"/>
              <a:t>chlupatá.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Housenka je chlupatá.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4000" dirty="0" smtClean="0"/>
              <a:t>Dům </a:t>
            </a:r>
            <a:r>
              <a:rPr lang="cs-CZ" sz="4000" dirty="0"/>
              <a:t>se                    staví, maže, </a:t>
            </a:r>
            <a:r>
              <a:rPr lang="cs-CZ" sz="4000" dirty="0" smtClean="0"/>
              <a:t>peče.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Dům se staví.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4000" dirty="0" smtClean="0"/>
              <a:t>Rohlík </a:t>
            </a:r>
            <a:r>
              <a:rPr lang="cs-CZ" sz="4000" dirty="0"/>
              <a:t>je                  zelenina, ovoce, </a:t>
            </a:r>
            <a:r>
              <a:rPr lang="cs-CZ" sz="4000" dirty="0" smtClean="0"/>
              <a:t>pečivo.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Rohlík je pečivo.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4000" dirty="0" smtClean="0"/>
              <a:t>Parník                      </a:t>
            </a:r>
            <a:r>
              <a:rPr lang="cs-CZ" sz="4000" dirty="0"/>
              <a:t>zpívá, pluje, </a:t>
            </a:r>
            <a:r>
              <a:rPr lang="cs-CZ" sz="4000" dirty="0" smtClean="0"/>
              <a:t>plazí se.</a:t>
            </a:r>
            <a:endParaRPr lang="cs-CZ" sz="4000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4000" dirty="0" smtClean="0">
                <a:solidFill>
                  <a:srgbClr val="FF0000"/>
                </a:solidFill>
              </a:rPr>
              <a:t>Parník pluje.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 descr="C:\Users\OEM\Desktop\Obrázky Radka\červ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6302">
            <a:off x="6971422" y="2393353"/>
            <a:ext cx="1858789" cy="1170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Desktop\Obrázky Radka\jahody.pn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052736"/>
            <a:ext cx="1224136" cy="1162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687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 </a:t>
            </a:r>
            <a:r>
              <a:rPr lang="cs-CZ" sz="2800" b="1" dirty="0" smtClean="0"/>
              <a:t>Která slova </a:t>
            </a:r>
            <a:r>
              <a:rPr lang="cs-CZ" sz="2800" b="1" dirty="0"/>
              <a:t>do vět </a:t>
            </a:r>
            <a:r>
              <a:rPr lang="cs-CZ" sz="2800" b="1" dirty="0" smtClean="0"/>
              <a:t>nepatří ? </a:t>
            </a:r>
            <a:r>
              <a:rPr lang="cs-CZ" sz="2800" b="1" dirty="0"/>
              <a:t>V</a:t>
            </a:r>
            <a:r>
              <a:rPr lang="cs-CZ" sz="2800" b="1" dirty="0" smtClean="0"/>
              <a:t>ěty </a:t>
            </a:r>
            <a:r>
              <a:rPr lang="cs-CZ" sz="2800" b="1" dirty="0"/>
              <a:t>přepiš do </a:t>
            </a:r>
            <a:r>
              <a:rPr lang="cs-CZ" sz="2800" b="1" dirty="0" smtClean="0"/>
              <a:t>sešitu.  </a:t>
            </a:r>
          </a:p>
          <a:p>
            <a:pPr marL="0" lvl="0" indent="0">
              <a:buNone/>
            </a:pPr>
            <a:r>
              <a:rPr lang="cs-CZ" sz="2800" b="1" dirty="0" smtClean="0"/>
              <a:t>                   </a:t>
            </a:r>
          </a:p>
          <a:p>
            <a:pPr marL="0" lvl="0" indent="0">
              <a:buNone/>
            </a:pPr>
            <a:r>
              <a:rPr lang="cs-CZ" b="1" dirty="0"/>
              <a:t> </a:t>
            </a:r>
            <a:r>
              <a:rPr lang="cs-CZ" dirty="0" smtClean="0"/>
              <a:t>Honzík </a:t>
            </a:r>
            <a:r>
              <a:rPr lang="cs-CZ" dirty="0"/>
              <a:t>kouše píše úkoly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Honzík píše úkoly. </a:t>
            </a:r>
          </a:p>
          <a:p>
            <a:pPr marL="0" lvl="0" indent="0">
              <a:buNone/>
            </a:pPr>
            <a:r>
              <a:rPr lang="cs-CZ" dirty="0" smtClean="0"/>
              <a:t> Miminko </a:t>
            </a:r>
            <a:r>
              <a:rPr lang="cs-CZ" dirty="0"/>
              <a:t>spí pracuje </a:t>
            </a:r>
            <a:r>
              <a:rPr lang="cs-CZ" dirty="0" smtClean="0"/>
              <a:t> v</a:t>
            </a:r>
            <a:r>
              <a:rPr lang="cs-CZ" dirty="0"/>
              <a:t> postýlce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Miminko spí v postýlce.</a:t>
            </a:r>
          </a:p>
          <a:p>
            <a:pPr marL="0" lvl="0" indent="0">
              <a:buNone/>
            </a:pPr>
            <a:r>
              <a:rPr lang="cs-CZ" dirty="0" smtClean="0"/>
              <a:t> </a:t>
            </a:r>
            <a:r>
              <a:rPr lang="cs-CZ" dirty="0"/>
              <a:t>V lese rostou houby, maliny pastelky a </a:t>
            </a:r>
            <a:r>
              <a:rPr lang="cs-CZ" dirty="0" smtClean="0"/>
              <a:t> borůvky.</a:t>
            </a:r>
          </a:p>
          <a:p>
            <a:pPr marL="0" lv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V lese rostou houby, maliny a borůvky.</a:t>
            </a:r>
          </a:p>
          <a:p>
            <a:pPr marL="0" lvl="0" indent="0">
              <a:buNone/>
            </a:pPr>
            <a:r>
              <a:rPr lang="cs-CZ" dirty="0" smtClean="0"/>
              <a:t> Stromy </a:t>
            </a:r>
            <a:r>
              <a:rPr lang="cs-CZ" dirty="0"/>
              <a:t>Květiny máme ve váze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Květiny máme ve váze.</a:t>
            </a:r>
          </a:p>
          <a:p>
            <a:pPr marL="0" lvl="0" indent="0">
              <a:buNone/>
            </a:pPr>
            <a:r>
              <a:rPr lang="cs-CZ" dirty="0" smtClean="0"/>
              <a:t> </a:t>
            </a:r>
            <a:r>
              <a:rPr lang="cs-CZ" dirty="0"/>
              <a:t>V létě V zimě stavíme sněhuláka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V zimě stavíme sněhuláka.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OEM\Desktop\Obrázky Radka\květ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1078" y="4728033"/>
            <a:ext cx="393700" cy="38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OEM\Desktop\Obrázky Radka\květ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706" y="3995353"/>
            <a:ext cx="393700" cy="38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OEM\Desktop\Obrázky Radka\květ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892" y="4424443"/>
            <a:ext cx="393700" cy="38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OEM\Desktop\Obrázky Radka\květ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006" y="3995353"/>
            <a:ext cx="393700" cy="38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OEM\Desktop\Obrázky Radka\květ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5661" y="4369216"/>
            <a:ext cx="393700" cy="38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estiúhelník 3"/>
          <p:cNvSpPr/>
          <p:nvPr/>
        </p:nvSpPr>
        <p:spPr>
          <a:xfrm>
            <a:off x="6948264" y="5278065"/>
            <a:ext cx="1060704" cy="1107282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OEM\Desktop\Obrázky Zdena\květina m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556" y="4049305"/>
            <a:ext cx="788240" cy="81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OEM\Desktop\Obrázky Zdena\květina m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413" y="4688172"/>
            <a:ext cx="711262" cy="73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OEM\Desktop\Obrázky Zdena\květina m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211" y="4706151"/>
            <a:ext cx="711262" cy="73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636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25000" lnSpcReduction="20000"/>
          </a:bodyPr>
          <a:lstStyle/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sz="4400" b="1" dirty="0" smtClean="0"/>
              <a:t>    </a:t>
            </a:r>
            <a:r>
              <a:rPr lang="cs-CZ" sz="8000" dirty="0" smtClean="0"/>
              <a:t>Utvoř </a:t>
            </a:r>
            <a:r>
              <a:rPr lang="cs-CZ" sz="8000" dirty="0"/>
              <a:t>správně </a:t>
            </a:r>
            <a:r>
              <a:rPr lang="cs-CZ" sz="8000" dirty="0" smtClean="0"/>
              <a:t>věty.</a:t>
            </a:r>
            <a:endParaRPr lang="cs-CZ" sz="8000" dirty="0"/>
          </a:p>
          <a:p>
            <a:pPr marL="0" indent="0">
              <a:buNone/>
            </a:pPr>
            <a:endParaRPr lang="cs-CZ" sz="6700" b="1" dirty="0" smtClean="0"/>
          </a:p>
          <a:p>
            <a:pPr marL="0" indent="0">
              <a:buNone/>
            </a:pPr>
            <a:r>
              <a:rPr lang="cs-CZ" sz="6700" b="1" dirty="0" smtClean="0"/>
              <a:t>    </a:t>
            </a:r>
            <a:r>
              <a:rPr lang="cs-CZ" sz="12800" b="1" dirty="0" smtClean="0"/>
              <a:t>SLUNCE                    HONÍ MYŠ</a:t>
            </a:r>
            <a:r>
              <a:rPr lang="cs-CZ" sz="6700" b="1" dirty="0" smtClean="0"/>
              <a:t>.</a:t>
            </a:r>
            <a:endParaRPr lang="cs-CZ" sz="6700" dirty="0" smtClean="0"/>
          </a:p>
          <a:p>
            <a:pPr marL="0" indent="0">
              <a:buNone/>
            </a:pPr>
            <a:r>
              <a:rPr lang="cs-CZ" sz="6700" b="1" dirty="0" smtClean="0"/>
              <a:t>    </a:t>
            </a:r>
            <a:r>
              <a:rPr lang="cs-CZ" sz="12800" b="1" dirty="0" smtClean="0"/>
              <a:t>MARTIN                   SVÍTÍ NA OBLOZE.</a:t>
            </a:r>
            <a:endParaRPr lang="cs-CZ" sz="12800" dirty="0" smtClean="0"/>
          </a:p>
          <a:p>
            <a:pPr marL="0" indent="0">
              <a:buNone/>
            </a:pPr>
            <a:r>
              <a:rPr lang="cs-CZ" sz="6700" b="1" dirty="0" smtClean="0"/>
              <a:t>    </a:t>
            </a:r>
            <a:r>
              <a:rPr lang="cs-CZ" sz="12800" b="1" dirty="0" smtClean="0"/>
              <a:t>AUTO                       SI HRAJE S MÍČEM.</a:t>
            </a:r>
            <a:endParaRPr lang="cs-CZ" sz="12800" dirty="0" smtClean="0"/>
          </a:p>
          <a:p>
            <a:pPr marL="0" indent="0">
              <a:buNone/>
            </a:pPr>
            <a:r>
              <a:rPr lang="cs-CZ" b="1" dirty="0" smtClean="0"/>
              <a:t>         </a:t>
            </a:r>
            <a:r>
              <a:rPr lang="cs-CZ" sz="12800" b="1" dirty="0" smtClean="0"/>
              <a:t>KOČKA                      VEZE TOMA.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7000" b="1" dirty="0" smtClean="0"/>
              <a:t>----------------------------------------------------------------------------------------------------  </a:t>
            </a:r>
            <a:r>
              <a:rPr lang="cs-CZ" sz="7000" b="1" u="sng" dirty="0" smtClean="0"/>
              <a:t>        </a:t>
            </a:r>
            <a:r>
              <a:rPr lang="cs-CZ" b="1" u="sng" dirty="0" smtClean="0"/>
              <a:t>                                                                                          </a:t>
            </a:r>
            <a:r>
              <a:rPr lang="cs-CZ" b="1" dirty="0" smtClean="0"/>
              <a:t>                    </a:t>
            </a:r>
          </a:p>
          <a:p>
            <a:pPr marL="0" indent="0">
              <a:buNone/>
            </a:pPr>
            <a:r>
              <a:rPr lang="cs-CZ" sz="11100" b="1" dirty="0"/>
              <a:t> </a:t>
            </a:r>
            <a:r>
              <a:rPr lang="cs-CZ" sz="11100" b="1" dirty="0" smtClean="0"/>
              <a:t>     </a:t>
            </a:r>
            <a:r>
              <a:rPr lang="cs-CZ" sz="14400" b="1" dirty="0" smtClean="0">
                <a:solidFill>
                  <a:srgbClr val="FF0000"/>
                </a:solidFill>
              </a:rPr>
              <a:t>SLUNCE </a:t>
            </a:r>
            <a:r>
              <a:rPr lang="cs-CZ" sz="14400" b="1" dirty="0">
                <a:solidFill>
                  <a:srgbClr val="FF0000"/>
                </a:solidFill>
              </a:rPr>
              <a:t>SVÍTÍ NA OBLOZE.</a:t>
            </a:r>
          </a:p>
          <a:p>
            <a:pPr marL="0" indent="0">
              <a:buNone/>
            </a:pPr>
            <a:endParaRPr lang="cs-CZ" sz="5800" b="1" dirty="0" smtClean="0"/>
          </a:p>
          <a:p>
            <a:pPr marL="0" indent="0">
              <a:buNone/>
            </a:pPr>
            <a:r>
              <a:rPr lang="cs-CZ" sz="6000" b="1" dirty="0" smtClean="0"/>
              <a:t>           </a:t>
            </a:r>
          </a:p>
          <a:p>
            <a:pPr marL="0" indent="0">
              <a:buNone/>
            </a:pPr>
            <a:r>
              <a:rPr lang="cs-CZ" sz="6000" b="1" dirty="0"/>
              <a:t> </a:t>
            </a:r>
            <a:r>
              <a:rPr lang="cs-CZ" sz="6000" b="1" dirty="0" smtClean="0"/>
              <a:t>         </a:t>
            </a:r>
            <a:r>
              <a:rPr lang="cs-CZ" sz="14400" b="1" dirty="0" smtClean="0">
                <a:solidFill>
                  <a:srgbClr val="FF0000"/>
                </a:solidFill>
              </a:rPr>
              <a:t>MARTIN </a:t>
            </a:r>
            <a:r>
              <a:rPr lang="cs-CZ" sz="14400" b="1" dirty="0">
                <a:solidFill>
                  <a:srgbClr val="FF0000"/>
                </a:solidFill>
              </a:rPr>
              <a:t>SI HRAJE S MÍČEM.</a:t>
            </a:r>
          </a:p>
          <a:p>
            <a:pPr marL="0" indent="0">
              <a:buNone/>
            </a:pPr>
            <a:endParaRPr lang="cs-CZ" sz="5800" b="1" dirty="0"/>
          </a:p>
          <a:p>
            <a:pPr marL="0" indent="0">
              <a:buNone/>
            </a:pPr>
            <a:r>
              <a:rPr lang="cs-CZ" sz="6500" b="1" dirty="0" smtClean="0"/>
              <a:t>      </a:t>
            </a:r>
            <a:r>
              <a:rPr lang="cs-CZ" sz="6500" b="1" dirty="0" smtClean="0">
                <a:solidFill>
                  <a:srgbClr val="FF0000"/>
                </a:solidFill>
              </a:rPr>
              <a:t>      </a:t>
            </a:r>
          </a:p>
          <a:p>
            <a:pPr marL="0" indent="0">
              <a:buNone/>
            </a:pPr>
            <a:r>
              <a:rPr lang="cs-CZ" sz="14400" b="1" dirty="0" smtClean="0">
                <a:solidFill>
                  <a:srgbClr val="FF0000"/>
                </a:solidFill>
              </a:rPr>
              <a:t>     AUTO </a:t>
            </a:r>
            <a:r>
              <a:rPr lang="cs-CZ" sz="14400" b="1" dirty="0">
                <a:solidFill>
                  <a:srgbClr val="FF0000"/>
                </a:solidFill>
              </a:rPr>
              <a:t>VEZE </a:t>
            </a:r>
            <a:r>
              <a:rPr lang="cs-CZ" sz="14400" b="1" dirty="0" smtClean="0">
                <a:solidFill>
                  <a:srgbClr val="FF0000"/>
                </a:solidFill>
              </a:rPr>
              <a:t>TOMA.                                    </a:t>
            </a:r>
            <a:endParaRPr lang="cs-CZ" sz="14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4400" b="1" dirty="0"/>
              <a:t> </a:t>
            </a:r>
            <a:r>
              <a:rPr lang="cs-CZ" sz="14400" b="1" dirty="0" smtClean="0"/>
              <a:t>    </a:t>
            </a:r>
            <a:endParaRPr lang="cs-CZ" sz="14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4400" b="1" dirty="0">
                <a:solidFill>
                  <a:srgbClr val="FF0000"/>
                </a:solidFill>
              </a:rPr>
              <a:t> </a:t>
            </a:r>
            <a:r>
              <a:rPr lang="cs-CZ" sz="14400" b="1" dirty="0" smtClean="0">
                <a:solidFill>
                  <a:srgbClr val="FF0000"/>
                </a:solidFill>
              </a:rPr>
              <a:t>    KOČKA </a:t>
            </a:r>
            <a:r>
              <a:rPr lang="cs-CZ" sz="14400" b="1" dirty="0">
                <a:solidFill>
                  <a:srgbClr val="FF0000"/>
                </a:solidFill>
              </a:rPr>
              <a:t>HONÍ MYŠ</a:t>
            </a:r>
            <a:r>
              <a:rPr lang="cs-CZ" sz="14400" b="1" dirty="0" smtClean="0">
                <a:solidFill>
                  <a:srgbClr val="FF0000"/>
                </a:solidFill>
              </a:rPr>
              <a:t>.    </a:t>
            </a:r>
          </a:p>
          <a:p>
            <a:pPr marL="0" indent="0">
              <a:buNone/>
            </a:pPr>
            <a:endParaRPr lang="cs-CZ" sz="14400" b="1" dirty="0" smtClean="0"/>
          </a:p>
          <a:p>
            <a:pPr marL="0" indent="0">
              <a:buNone/>
            </a:pPr>
            <a:endParaRPr lang="cs-CZ" sz="14400" b="1" dirty="0"/>
          </a:p>
          <a:p>
            <a:pPr marL="0" indent="0">
              <a:buNone/>
            </a:pPr>
            <a:endParaRPr lang="cs-CZ" sz="14400" dirty="0"/>
          </a:p>
          <a:p>
            <a:pPr marL="0" indent="0">
              <a:buNone/>
            </a:pPr>
            <a:r>
              <a:rPr lang="cs-CZ" sz="14400" b="1" dirty="0"/>
              <a:t>            </a:t>
            </a:r>
            <a:r>
              <a:rPr lang="cs-CZ" sz="6500" b="1" dirty="0" smtClean="0"/>
              <a:t>                                                                                                                                              </a:t>
            </a:r>
            <a:endParaRPr lang="cs-CZ" sz="6500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   </a:t>
            </a:r>
            <a:endParaRPr lang="cs-CZ" dirty="0"/>
          </a:p>
        </p:txBody>
      </p:sp>
      <p:pic>
        <p:nvPicPr>
          <p:cNvPr id="3074" name="Picture 2" descr="C:\Users\OEM\Desktop\Obrázky Zdena\míč fotba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550" y="1916832"/>
            <a:ext cx="786237" cy="77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Desktop\Obrázky Radka\SLUNÍČKO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40"/>
            <a:ext cx="1080120" cy="103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Desktop\Obrázky Zdena\autíčko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266" y="548680"/>
            <a:ext cx="1228725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Desktop\Obrázky Zdena\kočka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6629" y="1571201"/>
            <a:ext cx="982170" cy="1116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4673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1428" y="0"/>
            <a:ext cx="9155428" cy="6858000"/>
          </a:xfrm>
        </p:spPr>
        <p:txBody>
          <a:bodyPr/>
          <a:lstStyle/>
          <a:p>
            <a:pPr marL="0" lvl="0" indent="0">
              <a:buNone/>
            </a:pPr>
            <a:r>
              <a:rPr lang="cs-CZ" dirty="0" smtClean="0"/>
              <a:t>   Použité </a:t>
            </a:r>
            <a:r>
              <a:rPr lang="cs-CZ" dirty="0"/>
              <a:t>obrázky :</a:t>
            </a:r>
            <a:br>
              <a:rPr lang="cs-CZ" dirty="0"/>
            </a:br>
            <a:r>
              <a:rPr lang="cs-CZ" dirty="0" smtClean="0"/>
              <a:t>  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www.clker.com/clipart</a:t>
            </a:r>
            <a:endParaRPr lang="cs-CZ" dirty="0" smtClean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960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168</Words>
  <Application>Microsoft Office PowerPoint</Application>
  <PresentationFormat>Předvádění na obrazovce (4:3)</PresentationFormat>
  <Paragraphs>65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NAJDI SPRÁVNÁ SLOVA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20</cp:revision>
  <dcterms:created xsi:type="dcterms:W3CDTF">2011-09-14T12:31:02Z</dcterms:created>
  <dcterms:modified xsi:type="dcterms:W3CDTF">2011-11-29T19:24:01Z</dcterms:modified>
</cp:coreProperties>
</file>