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3"/>
  </p:notesMasterIdLst>
  <p:sldIdLst>
    <p:sldId id="271" r:id="rId2"/>
    <p:sldId id="260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644" y="-4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</a:t>
          </a:r>
          <a:r>
            <a:rPr lang="cs-CZ" sz="1800" smtClean="0"/>
            <a:t>:</a:t>
          </a:r>
          <a:r>
            <a:rPr lang="cs-CZ" sz="1800" baseline="0" smtClean="0"/>
            <a:t> </a:t>
          </a:r>
          <a:r>
            <a:rPr lang="cs-CZ" sz="1800" baseline="0" smtClean="0"/>
            <a:t>VY_32_INOVACE_604_AJ_ŠKOLNÍ </a:t>
          </a:r>
          <a:r>
            <a:rPr lang="cs-CZ" sz="1800" baseline="0" dirty="0" smtClean="0"/>
            <a:t>POTŘEBY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JAROSLAVA KUDLÁČKOVÁ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ŠKOLNÍ POTŘEBY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3B1BAC41-AB28-4BCF-8696-E82C74E35315}" type="presOf" srcId="{D1B46980-6531-4606-95E6-44980827E919}" destId="{2BE915AB-18AA-4053-B92C-3BFC9ED204BB}" srcOrd="1" destOrd="0" presId="urn:microsoft.com/office/officeart/2005/8/layout/target3"/>
    <dgm:cxn modelId="{423DB3AE-B72D-4AB5-A27D-31C8F0678D94}" type="presOf" srcId="{23DE21E6-671D-41EF-A4B8-4CB61DD21CB9}" destId="{D765D62F-75B8-4F0E-BC22-04FC3BAECA31}" srcOrd="1" destOrd="0" presId="urn:microsoft.com/office/officeart/2005/8/layout/target3"/>
    <dgm:cxn modelId="{5C41B418-143E-4B0D-B247-AE7607761733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6B33B86-B571-40E1-8B59-524016489C5D}" type="presOf" srcId="{D8197B8C-B260-4A16-BDF4-0947B075E274}" destId="{25B08C86-7E15-44DC-BE7F-FFB55DD49D12}" srcOrd="0" destOrd="0" presId="urn:microsoft.com/office/officeart/2005/8/layout/target3"/>
    <dgm:cxn modelId="{AE507573-A993-4296-9CB3-DCF3B2CBC5A5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4917F8E-BF62-4C31-A715-0F46C1A61B08}" type="presOf" srcId="{B651F6E3-6281-48DB-9319-2AEAFDAE7572}" destId="{619D679B-A015-4ECF-8348-D1034C574F40}" srcOrd="0" destOrd="0" presId="urn:microsoft.com/office/officeart/2005/8/layout/target3"/>
    <dgm:cxn modelId="{6804D5E7-626E-4B93-920E-847F76622969}" type="presOf" srcId="{D8197B8C-B260-4A16-BDF4-0947B075E274}" destId="{5A5FFA88-C948-4069-8E93-59FA12366E83}" srcOrd="1" destOrd="0" presId="urn:microsoft.com/office/officeart/2005/8/layout/target3"/>
    <dgm:cxn modelId="{CBD1F1AD-6A24-45ED-B73F-04E881C85432}" type="presOf" srcId="{B651F6E3-6281-48DB-9319-2AEAFDAE7572}" destId="{6BB5E863-4638-4E1D-BFDE-399D028AC4ED}" srcOrd="1" destOrd="0" presId="urn:microsoft.com/office/officeart/2005/8/layout/target3"/>
    <dgm:cxn modelId="{FD3F5D8B-F618-4AD3-A443-10B97493A3DE}" type="presOf" srcId="{757F3AB3-0718-4624-B441-E567A8F0AB56}" destId="{333A1088-737F-45CB-B68E-254E46348037}" srcOrd="0" destOrd="0" presId="urn:microsoft.com/office/officeart/2005/8/layout/target3"/>
    <dgm:cxn modelId="{ED211727-0055-401E-970D-DCEA8998817F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30DDE6C-0B5B-42DC-A2DF-252CEE9B930B}" type="presOf" srcId="{23DE21E6-671D-41EF-A4B8-4CB61DD21CB9}" destId="{20EFD393-BD0F-4866-BD5F-B29A45D964CD}" srcOrd="0" destOrd="0" presId="urn:microsoft.com/office/officeart/2005/8/layout/target3"/>
    <dgm:cxn modelId="{47BE2243-20E3-4DF1-9394-8C794C9924B1}" type="presParOf" srcId="{333A1088-737F-45CB-B68E-254E46348037}" destId="{F5ABB229-8D3B-4694-996A-96F23CF14429}" srcOrd="0" destOrd="0" presId="urn:microsoft.com/office/officeart/2005/8/layout/target3"/>
    <dgm:cxn modelId="{44B0B9B8-4923-4662-8BAE-84535DE9BAC0}" type="presParOf" srcId="{333A1088-737F-45CB-B68E-254E46348037}" destId="{F41139FD-01EE-4571-8B17-4FB00FC51163}" srcOrd="1" destOrd="0" presId="urn:microsoft.com/office/officeart/2005/8/layout/target3"/>
    <dgm:cxn modelId="{FBE24E92-9F98-4293-B283-EEB170FD5BB2}" type="presParOf" srcId="{333A1088-737F-45CB-B68E-254E46348037}" destId="{D005CE8C-CC26-4C3E-AC11-E15060ECD759}" srcOrd="2" destOrd="0" presId="urn:microsoft.com/office/officeart/2005/8/layout/target3"/>
    <dgm:cxn modelId="{92D924F6-5FA7-4CD5-A04B-7FF461454620}" type="presParOf" srcId="{333A1088-737F-45CB-B68E-254E46348037}" destId="{2C702D82-9B77-49B7-9568-BB8EB47C3372}" srcOrd="3" destOrd="0" presId="urn:microsoft.com/office/officeart/2005/8/layout/target3"/>
    <dgm:cxn modelId="{98A3223B-94F9-48C7-8E4C-8F12EA8B9179}" type="presParOf" srcId="{333A1088-737F-45CB-B68E-254E46348037}" destId="{A52A0455-90FF-4808-ABD0-F02540D31D5A}" srcOrd="4" destOrd="0" presId="urn:microsoft.com/office/officeart/2005/8/layout/target3"/>
    <dgm:cxn modelId="{EFE0AD92-1044-4D97-9846-FC91E10E6585}" type="presParOf" srcId="{333A1088-737F-45CB-B68E-254E46348037}" destId="{6140AFEC-043D-4C43-A2F9-D0F5331DF3A3}" srcOrd="5" destOrd="0" presId="urn:microsoft.com/office/officeart/2005/8/layout/target3"/>
    <dgm:cxn modelId="{07485D65-25AA-4E3D-B092-3523713B2F38}" type="presParOf" srcId="{333A1088-737F-45CB-B68E-254E46348037}" destId="{9358AC05-5D7D-4327-9F80-1AD486AEA664}" srcOrd="6" destOrd="0" presId="urn:microsoft.com/office/officeart/2005/8/layout/target3"/>
    <dgm:cxn modelId="{92D5BF2F-A1A0-415F-96FD-4B680CF70407}" type="presParOf" srcId="{333A1088-737F-45CB-B68E-254E46348037}" destId="{313FC574-E1CD-4FB4-B054-0B805CE0447D}" srcOrd="7" destOrd="0" presId="urn:microsoft.com/office/officeart/2005/8/layout/target3"/>
    <dgm:cxn modelId="{55DAAD7B-637A-42EF-BB33-2C3D4A92B915}" type="presParOf" srcId="{333A1088-737F-45CB-B68E-254E46348037}" destId="{619D679B-A015-4ECF-8348-D1034C574F40}" srcOrd="8" destOrd="0" presId="urn:microsoft.com/office/officeart/2005/8/layout/target3"/>
    <dgm:cxn modelId="{EF1EE79F-EB81-4E2C-BB26-F36E315A8CD4}" type="presParOf" srcId="{333A1088-737F-45CB-B68E-254E46348037}" destId="{322283A8-4A27-4CDA-BAE3-F381106A9174}" srcOrd="9" destOrd="0" presId="urn:microsoft.com/office/officeart/2005/8/layout/target3"/>
    <dgm:cxn modelId="{13F3E208-D735-4F9D-9BB2-B7A81252B616}" type="presParOf" srcId="{333A1088-737F-45CB-B68E-254E46348037}" destId="{FFC9F71D-1B4F-4AD9-A4A6-86ADEFC8AF5C}" srcOrd="10" destOrd="0" presId="urn:microsoft.com/office/officeart/2005/8/layout/target3"/>
    <dgm:cxn modelId="{CC73F69E-6AD4-4015-A94A-1BA5AF1CD3F9}" type="presParOf" srcId="{333A1088-737F-45CB-B68E-254E46348037}" destId="{25B08C86-7E15-44DC-BE7F-FFB55DD49D12}" srcOrd="11" destOrd="0" presId="urn:microsoft.com/office/officeart/2005/8/layout/target3"/>
    <dgm:cxn modelId="{7D509BFF-A6C7-4ACE-BD50-C01A10270DB7}" type="presParOf" srcId="{333A1088-737F-45CB-B68E-254E46348037}" destId="{B802C839-24C6-47E7-BAF8-A79343132CBC}" srcOrd="12" destOrd="0" presId="urn:microsoft.com/office/officeart/2005/8/layout/target3"/>
    <dgm:cxn modelId="{B8BF451D-2B31-4770-B5EE-B9FE5AD8B46D}" type="presParOf" srcId="{333A1088-737F-45CB-B68E-254E46348037}" destId="{10B0AAF3-16BE-4B9A-A567-5D5A0E0FD953}" srcOrd="13" destOrd="0" presId="urn:microsoft.com/office/officeart/2005/8/layout/target3"/>
    <dgm:cxn modelId="{C23B7CA1-5F3C-407F-9965-0F972A20E92F}" type="presParOf" srcId="{333A1088-737F-45CB-B68E-254E46348037}" destId="{20EFD393-BD0F-4866-BD5F-B29A45D964CD}" srcOrd="14" destOrd="0" presId="urn:microsoft.com/office/officeart/2005/8/layout/target3"/>
    <dgm:cxn modelId="{B636AA89-D386-4EE5-9090-A2422C5CBBD3}" type="presParOf" srcId="{333A1088-737F-45CB-B68E-254E46348037}" destId="{AED2198E-93D5-4001-81B4-73124B309672}" srcOrd="15" destOrd="0" presId="urn:microsoft.com/office/officeart/2005/8/layout/target3"/>
    <dgm:cxn modelId="{A68F1037-EAAE-45CF-AFF9-886527F08ADD}" type="presParOf" srcId="{333A1088-737F-45CB-B68E-254E46348037}" destId="{2BE915AB-18AA-4053-B92C-3BFC9ED204BB}" srcOrd="16" destOrd="0" presId="urn:microsoft.com/office/officeart/2005/8/layout/target3"/>
    <dgm:cxn modelId="{D8FE7EAB-ADE5-40CB-BF1F-0C369B9F06B3}" type="presParOf" srcId="{333A1088-737F-45CB-B68E-254E46348037}" destId="{6BB5E863-4638-4E1D-BFDE-399D028AC4ED}" srcOrd="17" destOrd="0" presId="urn:microsoft.com/office/officeart/2005/8/layout/target3"/>
    <dgm:cxn modelId="{B4AEA1DC-6B5D-43E4-B826-C5CEDD7588CB}" type="presParOf" srcId="{333A1088-737F-45CB-B68E-254E46348037}" destId="{5A5FFA88-C948-4069-8E93-59FA12366E83}" srcOrd="18" destOrd="0" presId="urn:microsoft.com/office/officeart/2005/8/layout/target3"/>
    <dgm:cxn modelId="{1F42210E-704B-4846-A045-AA06B796832D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JAROSLAVA KUDLÁČKOVÁ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kern="1200" smtClean="0"/>
            <a:t>:</a:t>
          </a:r>
          <a:r>
            <a:rPr lang="cs-CZ" sz="1800" kern="1200" baseline="0" smtClean="0"/>
            <a:t> </a:t>
          </a:r>
          <a:r>
            <a:rPr lang="cs-CZ" sz="1800" kern="1200" baseline="0" smtClean="0"/>
            <a:t>VY_32_INOVACE_604_AJ_ŠKOLNÍ </a:t>
          </a:r>
          <a:r>
            <a:rPr lang="cs-CZ" sz="1800" kern="1200" baseline="0" dirty="0" smtClean="0"/>
            <a:t>POTŘEBY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ŠKOLNÍ POTŘEBY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14DB5C-EB56-498D-AC2F-9BAC5EDD3E7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55D547-B0CD-4814-A013-CABB3B55F3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7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ex=2&amp;qu=guma" TargetMode="External"/><Relationship Id="rId2" Type="http://schemas.openxmlformats.org/officeDocument/2006/relationships/hyperlink" Target="http://office.microsoft.com/cs-cz/images/results.aspx?ex=2&amp;qu=prav&#237;tko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office.microsoft.com/cs-cz/images/results.aspx?ex=2&amp;qu=knih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726897052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21397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175351" cy="1793167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899592" y="1628800"/>
            <a:ext cx="7776864" cy="36004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Materiál je určen pro práci žáků ZŠ 1.stupeň – Anglický jazyk -3.třída.</a:t>
            </a:r>
          </a:p>
          <a:p>
            <a:r>
              <a:rPr lang="cs-CZ" dirty="0" smtClean="0"/>
              <a:t>Výklad slovíček na téma: školní potřeby</a:t>
            </a:r>
          </a:p>
          <a:p>
            <a:r>
              <a:rPr lang="cs-CZ" dirty="0" smtClean="0"/>
              <a:t>Obrázky a slova se spouští po kliknutí myši.</a:t>
            </a:r>
          </a:p>
          <a:p>
            <a:r>
              <a:rPr lang="cs-CZ" sz="2400" dirty="0" smtClean="0"/>
              <a:t>V závěru si žáci vyzkouší, jak si zapamatovali nová slova.</a:t>
            </a:r>
          </a:p>
          <a:p>
            <a:endParaRPr lang="cs-CZ" dirty="0"/>
          </a:p>
          <a:p>
            <a:r>
              <a:rPr lang="cs-CZ" sz="2400" dirty="0" smtClean="0"/>
              <a:t>Klíčová slova: </a:t>
            </a:r>
            <a:r>
              <a:rPr lang="cs-CZ" sz="2400" dirty="0" err="1" smtClean="0"/>
              <a:t>pen</a:t>
            </a:r>
            <a:r>
              <a:rPr lang="cs-CZ" sz="2400" dirty="0" smtClean="0"/>
              <a:t>, </a:t>
            </a:r>
            <a:r>
              <a:rPr lang="cs-CZ" sz="2400" dirty="0" err="1" smtClean="0"/>
              <a:t>pencil</a:t>
            </a:r>
            <a:r>
              <a:rPr lang="cs-CZ" sz="2400" dirty="0" smtClean="0"/>
              <a:t>, </a:t>
            </a:r>
            <a:r>
              <a:rPr lang="cs-CZ" sz="2400" dirty="0" err="1" smtClean="0"/>
              <a:t>ruler</a:t>
            </a:r>
            <a:r>
              <a:rPr lang="cs-CZ" sz="2400" dirty="0" smtClean="0"/>
              <a:t>, </a:t>
            </a:r>
            <a:r>
              <a:rPr lang="cs-CZ" sz="2400" dirty="0" err="1" smtClean="0"/>
              <a:t>rubber</a:t>
            </a:r>
            <a:r>
              <a:rPr lang="cs-CZ" sz="2400" dirty="0" smtClean="0"/>
              <a:t>, </a:t>
            </a:r>
            <a:r>
              <a:rPr lang="cs-CZ" sz="2400" dirty="0" err="1" smtClean="0"/>
              <a:t>bag</a:t>
            </a:r>
            <a:r>
              <a:rPr lang="cs-CZ" sz="2400" dirty="0" smtClean="0"/>
              <a:t>, </a:t>
            </a:r>
            <a:r>
              <a:rPr lang="cs-CZ" sz="2400" dirty="0" err="1" smtClean="0"/>
              <a:t>book</a:t>
            </a:r>
            <a:endParaRPr lang="cs-CZ" sz="2400" dirty="0" smtClean="0"/>
          </a:p>
          <a:p>
            <a:r>
              <a:rPr lang="cs-CZ" dirty="0" smtClean="0"/>
              <a:t>Vytvořeno: 9. 2. 2012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71895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Školní potřeby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pen</a:t>
            </a:r>
            <a:r>
              <a:rPr lang="cs-CZ" dirty="0" smtClean="0"/>
              <a:t>                      pero</a:t>
            </a:r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                  tužka</a:t>
            </a:r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bag</a:t>
            </a:r>
            <a:r>
              <a:rPr lang="cs-CZ" dirty="0" smtClean="0"/>
              <a:t>                      aktovka</a:t>
            </a:r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ruler</a:t>
            </a:r>
            <a:r>
              <a:rPr lang="cs-CZ" dirty="0" smtClean="0"/>
              <a:t>                     pravítko</a:t>
            </a:r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rubber</a:t>
            </a:r>
            <a:r>
              <a:rPr lang="cs-CZ" dirty="0" smtClean="0"/>
              <a:t>                  guma</a:t>
            </a:r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                    kniha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0163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20874"/>
            <a:ext cx="10440144" cy="1440160"/>
          </a:xfrm>
        </p:spPr>
        <p:txBody>
          <a:bodyPr>
            <a:normAutofit/>
          </a:bodyPr>
          <a:lstStyle/>
          <a:p>
            <a:r>
              <a:rPr lang="cs-CZ" sz="8000" b="1" dirty="0"/>
              <a:t>a</a:t>
            </a:r>
            <a:r>
              <a:rPr lang="cs-CZ" sz="8000" b="1" dirty="0" smtClean="0"/>
              <a:t> </a:t>
            </a:r>
            <a:r>
              <a:rPr lang="cs-CZ" sz="8000" b="1" dirty="0" err="1" smtClean="0"/>
              <a:t>pen</a:t>
            </a:r>
            <a:endParaRPr lang="cs-CZ" sz="8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3568" y="980728"/>
            <a:ext cx="3960440" cy="5256584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</a:t>
            </a:r>
            <a:r>
              <a:rPr lang="cs-CZ" sz="8000" dirty="0" smtClean="0">
                <a:solidFill>
                  <a:srgbClr val="FF0000"/>
                </a:solidFill>
              </a:rPr>
              <a:t>pero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  <p:pic>
        <p:nvPicPr>
          <p:cNvPr id="1027" name="Picture 3" descr="C:\Users\Jana\AppData\Local\Microsoft\Windows\Temporary Internet Files\Content.IE5\8HBQZKUG\MC90044172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72816"/>
            <a:ext cx="4392488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7772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a </a:t>
            </a:r>
            <a:r>
              <a:rPr lang="cs-CZ" sz="8000" dirty="0" err="1" smtClean="0"/>
              <a:t>pencil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  tužka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Jana\AppData\Local\Microsoft\Windows\Temporary Internet Files\Content.IE5\VFU6R7OQ\MP9003096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628800"/>
            <a:ext cx="3657600" cy="4392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4883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/>
              <a:t>a</a:t>
            </a:r>
            <a:r>
              <a:rPr lang="cs-CZ" sz="8000" dirty="0" smtClean="0"/>
              <a:t> </a:t>
            </a:r>
            <a:r>
              <a:rPr lang="cs-CZ" sz="8000" dirty="0" err="1" smtClean="0"/>
              <a:t>bag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8000" dirty="0" smtClean="0"/>
          </a:p>
          <a:p>
            <a:pPr marL="0" indent="0"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aktovka</a:t>
            </a:r>
            <a:endParaRPr lang="cs-CZ" sz="8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412776"/>
            <a:ext cx="3816424" cy="4608512"/>
          </a:xfrm>
        </p:spPr>
      </p:pic>
    </p:spTree>
    <p:extLst>
      <p:ext uri="{BB962C8B-B14F-4D97-AF65-F5344CB8AC3E}">
        <p14:creationId xmlns:p14="http://schemas.microsoft.com/office/powerpoint/2010/main" val="1955816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A </a:t>
            </a:r>
            <a:r>
              <a:rPr lang="cs-CZ" sz="8000" dirty="0" err="1" smtClean="0"/>
              <a:t>ruler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495800" cy="47244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 pravítko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Jana\AppData\Local\Microsoft\Windows\Temporary Internet Files\Content.IE5\X1R92S23\MC90044128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908720"/>
            <a:ext cx="5004048" cy="594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4355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A </a:t>
            </a:r>
            <a:r>
              <a:rPr lang="cs-CZ" sz="8000" dirty="0" err="1" smtClean="0"/>
              <a:t>rubber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guma</a:t>
            </a:r>
            <a:endParaRPr lang="cs-CZ" sz="8000" dirty="0">
              <a:solidFill>
                <a:srgbClr val="FF0000"/>
              </a:solidFill>
            </a:endParaRPr>
          </a:p>
        </p:txBody>
      </p:sp>
      <p:pic>
        <p:nvPicPr>
          <p:cNvPr id="2053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72816"/>
            <a:ext cx="4563616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8307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A </a:t>
            </a:r>
            <a:r>
              <a:rPr lang="cs-CZ" sz="8000" dirty="0" err="1" smtClean="0"/>
              <a:t>book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8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kniha</a:t>
            </a:r>
            <a:endParaRPr lang="cs-CZ" sz="8000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412776"/>
            <a:ext cx="5040560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1728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říkej anglicky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dirty="0"/>
              <a:t>g</a:t>
            </a:r>
            <a:r>
              <a:rPr lang="cs-CZ" sz="3200" dirty="0" smtClean="0"/>
              <a:t>uma</a:t>
            </a:r>
          </a:p>
          <a:p>
            <a:r>
              <a:rPr lang="cs-CZ" sz="3200" dirty="0" smtClean="0"/>
              <a:t>pravítko</a:t>
            </a:r>
          </a:p>
          <a:p>
            <a:r>
              <a:rPr lang="cs-CZ" sz="3200" dirty="0"/>
              <a:t>a</a:t>
            </a:r>
            <a:r>
              <a:rPr lang="cs-CZ" sz="3200" dirty="0" smtClean="0"/>
              <a:t>ktovka</a:t>
            </a:r>
          </a:p>
          <a:p>
            <a:r>
              <a:rPr lang="cs-CZ" sz="3200" dirty="0"/>
              <a:t>t</a:t>
            </a:r>
            <a:r>
              <a:rPr lang="cs-CZ" sz="3200" dirty="0" smtClean="0"/>
              <a:t>užka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ero</a:t>
            </a:r>
          </a:p>
          <a:p>
            <a:r>
              <a:rPr lang="cs-CZ" sz="3200" dirty="0" smtClean="0"/>
              <a:t>kniha</a:t>
            </a:r>
          </a:p>
          <a:p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a</a:t>
            </a:r>
            <a:r>
              <a:rPr lang="cs-CZ" sz="3200" dirty="0" smtClean="0"/>
              <a:t> </a:t>
            </a:r>
            <a:r>
              <a:rPr lang="cs-CZ" sz="3200" dirty="0" err="1" smtClean="0"/>
              <a:t>rubber</a:t>
            </a:r>
            <a:endParaRPr lang="cs-CZ" sz="3200" dirty="0" smtClean="0"/>
          </a:p>
          <a:p>
            <a:r>
              <a:rPr lang="cs-CZ" sz="3200" dirty="0" smtClean="0"/>
              <a:t>a </a:t>
            </a:r>
            <a:r>
              <a:rPr lang="cs-CZ" sz="3200" dirty="0" err="1" smtClean="0"/>
              <a:t>ruler</a:t>
            </a:r>
            <a:endParaRPr lang="cs-CZ" sz="3200" dirty="0" smtClean="0"/>
          </a:p>
          <a:p>
            <a:r>
              <a:rPr lang="cs-CZ" sz="3200" dirty="0" smtClean="0"/>
              <a:t>a </a:t>
            </a:r>
            <a:r>
              <a:rPr lang="cs-CZ" sz="3200" dirty="0" err="1" smtClean="0"/>
              <a:t>bag</a:t>
            </a:r>
            <a:endParaRPr lang="cs-CZ" sz="3200" dirty="0" smtClean="0"/>
          </a:p>
          <a:p>
            <a:r>
              <a:rPr lang="cs-CZ" sz="3200" dirty="0"/>
              <a:t>a</a:t>
            </a:r>
            <a:r>
              <a:rPr lang="cs-CZ" sz="3200" dirty="0" smtClean="0"/>
              <a:t> </a:t>
            </a:r>
            <a:r>
              <a:rPr lang="cs-CZ" sz="3200" dirty="0" err="1" smtClean="0"/>
              <a:t>pencil</a:t>
            </a:r>
            <a:endParaRPr lang="cs-CZ" sz="3200" dirty="0" smtClean="0"/>
          </a:p>
          <a:p>
            <a:r>
              <a:rPr lang="cs-CZ" sz="3200" dirty="0" smtClean="0"/>
              <a:t>a </a:t>
            </a:r>
            <a:r>
              <a:rPr lang="cs-CZ" sz="3200" dirty="0" err="1" smtClean="0"/>
              <a:t>pen</a:t>
            </a:r>
            <a:endParaRPr lang="cs-CZ" sz="3200" dirty="0" smtClean="0"/>
          </a:p>
          <a:p>
            <a:r>
              <a:rPr lang="cs-CZ" sz="3200" dirty="0" smtClean="0"/>
              <a:t>a </a:t>
            </a:r>
            <a:r>
              <a:rPr lang="cs-CZ" sz="3200" dirty="0" err="1" smtClean="0"/>
              <a:t>book</a:t>
            </a:r>
            <a:endParaRPr lang="cs-CZ" sz="32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03203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67544" y="692696"/>
            <a:ext cx="7175351" cy="1793167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95536" y="1484784"/>
            <a:ext cx="8064896" cy="3096344"/>
          </a:xfrm>
        </p:spPr>
        <p:txBody>
          <a:bodyPr>
            <a:normAutofit fontScale="92500"/>
          </a:bodyPr>
          <a:lstStyle/>
          <a:p>
            <a:r>
              <a:rPr lang="cs-CZ" sz="2200" dirty="0"/>
              <a:t>h</a:t>
            </a:r>
            <a:r>
              <a:rPr lang="cs-CZ" sz="2200" dirty="0" smtClean="0"/>
              <a:t>ttp://office.microsoft.com/cs-cz/images/results.aspx?qu=batoh&amp;ctt=1#ai:MP900439435|mt:0||</a:t>
            </a:r>
          </a:p>
          <a:p>
            <a:r>
              <a:rPr lang="cs-CZ" sz="2200" dirty="0">
                <a:solidFill>
                  <a:schemeClr val="tx1"/>
                </a:solidFill>
                <a:hlinkClick r:id="rId2"/>
              </a:rPr>
              <a:t>http://office.microsoft.com/</a:t>
            </a:r>
            <a:r>
              <a:rPr lang="cs-CZ" sz="2200" dirty="0" err="1">
                <a:solidFill>
                  <a:schemeClr val="tx1"/>
                </a:solidFill>
                <a:hlinkClick r:id="rId2"/>
              </a:rPr>
              <a:t>cs-cz</a:t>
            </a:r>
            <a:r>
              <a:rPr lang="cs-CZ" sz="2200" dirty="0">
                <a:solidFill>
                  <a:schemeClr val="tx1"/>
                </a:solidFill>
                <a:hlinkClick r:id="rId2"/>
              </a:rPr>
              <a:t>/</a:t>
            </a:r>
            <a:r>
              <a:rPr lang="cs-CZ" sz="2200" dirty="0" err="1">
                <a:solidFill>
                  <a:schemeClr val="tx1"/>
                </a:solidFill>
                <a:hlinkClick r:id="rId2"/>
              </a:rPr>
              <a:t>images</a:t>
            </a:r>
            <a:r>
              <a:rPr lang="cs-CZ" sz="2200" dirty="0">
                <a:solidFill>
                  <a:schemeClr val="tx1"/>
                </a:solidFill>
                <a:hlinkClick r:id="rId2"/>
              </a:rPr>
              <a:t>/</a:t>
            </a:r>
            <a:r>
              <a:rPr lang="cs-CZ" sz="2200" dirty="0" err="1">
                <a:solidFill>
                  <a:schemeClr val="tx1"/>
                </a:solidFill>
                <a:hlinkClick r:id="rId2"/>
              </a:rPr>
              <a:t>results.aspx?ex</a:t>
            </a:r>
            <a:r>
              <a:rPr lang="cs-CZ" sz="2200" dirty="0">
                <a:solidFill>
                  <a:schemeClr val="tx1"/>
                </a:solidFill>
                <a:hlinkClick r:id="rId2"/>
              </a:rPr>
              <a:t>=2&amp;qu=pravítko#ai:MC900441286|mt:0</a:t>
            </a:r>
            <a:r>
              <a:rPr lang="cs-CZ" sz="2200" dirty="0" smtClean="0">
                <a:solidFill>
                  <a:schemeClr val="tx1"/>
                </a:solidFill>
                <a:hlinkClick r:id="rId2"/>
              </a:rPr>
              <a:t>|</a:t>
            </a:r>
            <a:endParaRPr lang="cs-CZ" sz="2200" dirty="0" smtClean="0">
              <a:solidFill>
                <a:schemeClr val="tx1"/>
              </a:solidFill>
            </a:endParaRPr>
          </a:p>
          <a:p>
            <a:r>
              <a:rPr lang="cs-CZ" sz="2200" dirty="0">
                <a:hlinkClick r:id="rId3"/>
              </a:rPr>
              <a:t>http://office.microsoft.com/cs-cz/images/results.aspx?ex=2&amp;qu=guma#ai:MC900349573|mt:0</a:t>
            </a:r>
            <a:r>
              <a:rPr lang="cs-CZ" sz="2200" dirty="0" smtClean="0">
                <a:hlinkClick r:id="rId3"/>
              </a:rPr>
              <a:t>|</a:t>
            </a:r>
            <a:endParaRPr lang="cs-CZ" sz="2200" dirty="0" smtClean="0"/>
          </a:p>
          <a:p>
            <a:r>
              <a:rPr lang="cs-CZ" sz="2200" dirty="0">
                <a:hlinkClick r:id="rId4"/>
              </a:rPr>
              <a:t>http://office.microsoft.com/cs-cz/images/results.aspx?ex=2&amp;qu=kniha#ai:MP900177808|mt:0</a:t>
            </a:r>
            <a:r>
              <a:rPr lang="cs-CZ" sz="2200" dirty="0" smtClean="0">
                <a:hlinkClick r:id="rId4"/>
              </a:rPr>
              <a:t>|</a:t>
            </a:r>
            <a:endParaRPr lang="cs-CZ" sz="2200" dirty="0" smtClean="0"/>
          </a:p>
          <a:p>
            <a:r>
              <a:rPr lang="cs-CZ" sz="2200" dirty="0" err="1" smtClean="0"/>
              <a:t>Office.microsoft</a:t>
            </a:r>
            <a:r>
              <a:rPr lang="cs-CZ" sz="2200" dirty="0" smtClean="0"/>
              <a:t> - klipart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9219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239</TotalTime>
  <Words>178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ANOTACE</vt:lpstr>
      <vt:lpstr>Školní potřeby</vt:lpstr>
      <vt:lpstr>a pen</vt:lpstr>
      <vt:lpstr>a pencil</vt:lpstr>
      <vt:lpstr>a bag</vt:lpstr>
      <vt:lpstr>A ruler</vt:lpstr>
      <vt:lpstr>A rubber</vt:lpstr>
      <vt:lpstr>A book</vt:lpstr>
      <vt:lpstr>říkej anglicky !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Metody oddělování složek směsí</dc:title>
  <dc:creator> </dc:creator>
  <cp:lastModifiedBy>Jarka Kudláčková</cp:lastModifiedBy>
  <cp:revision>51</cp:revision>
  <dcterms:created xsi:type="dcterms:W3CDTF">2011-10-19T12:47:10Z</dcterms:created>
  <dcterms:modified xsi:type="dcterms:W3CDTF">2012-12-17T14:23:36Z</dcterms:modified>
</cp:coreProperties>
</file>