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8" r:id="rId2"/>
    <p:sldId id="296" r:id="rId3"/>
    <p:sldId id="280" r:id="rId4"/>
    <p:sldId id="290" r:id="rId5"/>
    <p:sldId id="283" r:id="rId6"/>
    <p:sldId id="289" r:id="rId7"/>
    <p:sldId id="286" r:id="rId8"/>
    <p:sldId id="291" r:id="rId9"/>
    <p:sldId id="282" r:id="rId10"/>
    <p:sldId id="293" r:id="rId11"/>
    <p:sldId id="295" r:id="rId12"/>
    <p:sldId id="294" r:id="rId13"/>
    <p:sldId id="281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174" y="7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google.cz/search?q=vaz%C3%A1kov%C3%A1+vazba&amp;tbm=isch&amp;tbo=u&amp;source=univ&amp;sa=X&amp;ei=siqoUrW8NOfi4QSf_oH4DA&amp;ved=0CDEQsAQ&amp;biw=1366&amp;bih=62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1459299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Zásady pro položení vazákové vazby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Vazba, půdorys, nárys, vrstva, řez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Technologie I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Zakreslení vazby do sešitu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Vazáková vazba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VY_32_INOVACE_01_004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58162" y="1844824"/>
            <a:ext cx="67687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u="sng" dirty="0" smtClean="0"/>
              <a:t>Vazáková vazba</a:t>
            </a:r>
            <a:endParaRPr lang="cs-CZ" sz="6000" b="1" u="sng" dirty="0"/>
          </a:p>
        </p:txBody>
      </p:sp>
      <p:pic>
        <p:nvPicPr>
          <p:cNvPr id="4" name="Picture 2" descr="C:\Users\Businska\AppData\Local\Microsoft\Windows\Temporary Internet Files\Content.IE5\0866TXS9\MC9004316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5288" y="3419475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9730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484528" y="2348859"/>
            <a:ext cx="572463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268760"/>
            <a:ext cx="7182343" cy="4476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788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-1" y="60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1556792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4098" name="Tabulka 409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5915085"/>
              </p:ext>
            </p:extLst>
          </p:nvPr>
        </p:nvGraphicFramePr>
        <p:xfrm>
          <a:off x="1467485" y="3328829"/>
          <a:ext cx="6209030" cy="1068705"/>
        </p:xfrm>
        <a:graphic>
          <a:graphicData uri="http://schemas.openxmlformats.org/drawingml/2006/table">
            <a:tbl>
              <a:tblPr firstRow="1" firstCol="1" bandRow="1"/>
              <a:tblGrid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</a:tblGrid>
              <a:tr h="27686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241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ln>
                            <a:solidFill>
                              <a:sysClr val="windowText" lastClr="000000"/>
                            </a:solidFill>
                          </a:ln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781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62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75" name="Přímá spojnice 74"/>
          <p:cNvCxnSpPr/>
          <p:nvPr/>
        </p:nvCxnSpPr>
        <p:spPr>
          <a:xfrm>
            <a:off x="5661025" y="505301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5661025" y="672306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Rectangle 60"/>
          <p:cNvSpPr>
            <a:spLocks noChangeArrowheads="1"/>
          </p:cNvSpPr>
          <p:nvPr/>
        </p:nvSpPr>
        <p:spPr bwMode="auto">
          <a:xfrm>
            <a:off x="1466850" y="33289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101" name="Rectangle 61"/>
          <p:cNvSpPr>
            <a:spLocks noChangeArrowheads="1"/>
          </p:cNvSpPr>
          <p:nvPr/>
        </p:nvSpPr>
        <p:spPr bwMode="auto">
          <a:xfrm>
            <a:off x="1466850" y="37861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102" name="Rectangle 62"/>
          <p:cNvSpPr>
            <a:spLocks noChangeArrowheads="1"/>
          </p:cNvSpPr>
          <p:nvPr/>
        </p:nvSpPr>
        <p:spPr bwMode="auto">
          <a:xfrm>
            <a:off x="1466850" y="42433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 flipH="1">
            <a:off x="3440460" y="3620443"/>
            <a:ext cx="864096" cy="50405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05" name="Přímá spojnice 4104"/>
          <p:cNvCxnSpPr/>
          <p:nvPr/>
        </p:nvCxnSpPr>
        <p:spPr>
          <a:xfrm flipH="1">
            <a:off x="4827637" y="3620443"/>
            <a:ext cx="576064" cy="5145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11" name="Přímá spojnice 4110"/>
          <p:cNvCxnSpPr/>
          <p:nvPr/>
        </p:nvCxnSpPr>
        <p:spPr>
          <a:xfrm>
            <a:off x="4860032" y="3620443"/>
            <a:ext cx="576064" cy="5145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24" name="TextovéPole 4123"/>
          <p:cNvSpPr txBox="1"/>
          <p:nvPr/>
        </p:nvSpPr>
        <p:spPr>
          <a:xfrm>
            <a:off x="1979712" y="1628800"/>
            <a:ext cx="52565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Značení cihel ve čtverečkovaném sešitu</a:t>
            </a:r>
            <a:endParaRPr lang="cs-CZ" sz="2000" b="1" dirty="0"/>
          </a:p>
        </p:txBody>
      </p:sp>
      <p:sp>
        <p:nvSpPr>
          <p:cNvPr id="4125" name="TextovéPole 4124"/>
          <p:cNvSpPr txBox="1"/>
          <p:nvPr/>
        </p:nvSpPr>
        <p:spPr>
          <a:xfrm>
            <a:off x="3707904" y="4797152"/>
            <a:ext cx="19531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půdorys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86000" y="2951203"/>
            <a:ext cx="1211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c</a:t>
            </a:r>
            <a:r>
              <a:rPr lang="cs-CZ" dirty="0" smtClean="0"/>
              <a:t>ihla plná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05982" y="2959656"/>
            <a:ext cx="1133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tříčtvrtka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8445" y="2951203"/>
            <a:ext cx="7192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půlka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05610" y="2961800"/>
            <a:ext cx="14666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dlouhá půlka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5940152" y="3877705"/>
            <a:ext cx="1152128" cy="2467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940152" y="3872471"/>
            <a:ext cx="1152128" cy="252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86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2" name="Přímá spojnice 11"/>
          <p:cNvCxnSpPr/>
          <p:nvPr/>
        </p:nvCxnSpPr>
        <p:spPr>
          <a:xfrm>
            <a:off x="5661025" y="505301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661025" y="672306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8"/>
          <p:cNvSpPr>
            <a:spLocks noChangeArrowheads="1"/>
          </p:cNvSpPr>
          <p:nvPr/>
        </p:nvSpPr>
        <p:spPr bwMode="auto">
          <a:xfrm>
            <a:off x="1466850" y="33289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Rectangle 9"/>
          <p:cNvSpPr>
            <a:spLocks noChangeArrowheads="1"/>
          </p:cNvSpPr>
          <p:nvPr/>
        </p:nvSpPr>
        <p:spPr bwMode="auto">
          <a:xfrm>
            <a:off x="1466850" y="37861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Rectangle 10"/>
          <p:cNvSpPr>
            <a:spLocks noChangeArrowheads="1"/>
          </p:cNvSpPr>
          <p:nvPr/>
        </p:nvSpPr>
        <p:spPr bwMode="auto">
          <a:xfrm>
            <a:off x="1466850" y="42433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8164532"/>
              </p:ext>
            </p:extLst>
          </p:nvPr>
        </p:nvGraphicFramePr>
        <p:xfrm>
          <a:off x="1467485" y="3328829"/>
          <a:ext cx="6209030" cy="1068705"/>
        </p:xfrm>
        <a:graphic>
          <a:graphicData uri="http://schemas.openxmlformats.org/drawingml/2006/table">
            <a:tbl>
              <a:tblPr firstRow="1" firstCol="1" bandRow="1"/>
              <a:tblGrid>
                <a:gridCol w="248920"/>
                <a:gridCol w="31496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</a:tblGrid>
              <a:tr h="27686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241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781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62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21" name="Přímá spojnice 20"/>
          <p:cNvCxnSpPr/>
          <p:nvPr/>
        </p:nvCxnSpPr>
        <p:spPr>
          <a:xfrm>
            <a:off x="5661025" y="680561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2339752" y="4869160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Značení cihel v řezu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39752" y="1681629"/>
            <a:ext cx="4824536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000" b="1" dirty="0"/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63688" y="1832303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Značení cihel ve čtverečkovaném sešitě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286408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195736" y="515719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Pohled v půdorysu</a:t>
            </a:r>
            <a:endParaRPr lang="cs-CZ" dirty="0"/>
          </a:p>
        </p:txBody>
      </p:sp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6322843"/>
              </p:ext>
            </p:extLst>
          </p:nvPr>
        </p:nvGraphicFramePr>
        <p:xfrm>
          <a:off x="1466850" y="3573016"/>
          <a:ext cx="6209030" cy="1144414"/>
        </p:xfrm>
        <a:graphic>
          <a:graphicData uri="http://schemas.openxmlformats.org/drawingml/2006/table">
            <a:tbl>
              <a:tblPr firstRow="1" firstCol="1" bandRow="1"/>
              <a:tblGrid>
                <a:gridCol w="309880"/>
                <a:gridCol w="309880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</a:tblGrid>
              <a:tr h="288244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782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7393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0957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1164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992337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372791" y="5057448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049091" y="5057448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746451" y="5057448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436096" y="5057448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139483" y="5057448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79873" y="1700808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Úkol: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99592" y="2348880"/>
            <a:ext cx="65527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Nakreslete do sešitu první tři vrstvy vazákové vazby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03446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9239559"/>
              </p:ext>
            </p:extLst>
          </p:nvPr>
        </p:nvGraphicFramePr>
        <p:xfrm>
          <a:off x="2774949" y="1628800"/>
          <a:ext cx="3594100" cy="3657600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346920" y="191683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půdorys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46920" y="4869160"/>
            <a:ext cx="1064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nárys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44208" y="198884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88224" y="486916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958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277" y="5057448"/>
            <a:ext cx="1658937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389886" y="5066646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318969" y="4079269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252265" y="4077072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107287" y="5057448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427786" y="5057448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5329" y="4067363"/>
            <a:ext cx="1658937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7842" y="4059376"/>
            <a:ext cx="1658937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2531" y="5057448"/>
            <a:ext cx="1658937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6059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7651256"/>
              </p:ext>
            </p:extLst>
          </p:nvPr>
        </p:nvGraphicFramePr>
        <p:xfrm>
          <a:off x="2774949" y="1628800"/>
          <a:ext cx="3594100" cy="3657600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337817" y="180417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půdorys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46920" y="4869160"/>
            <a:ext cx="1064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nárys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72200" y="198884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486916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94015" y="311544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2.vrstva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73849" y="462729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2.vrstva</a:t>
            </a:r>
          </a:p>
        </p:txBody>
      </p:sp>
    </p:spTree>
    <p:extLst>
      <p:ext uri="{BB962C8B-B14F-4D97-AF65-F5344CB8AC3E}">
        <p14:creationId xmlns:p14="http://schemas.microsoft.com/office/powerpoint/2010/main" val="3757358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277" y="5057448"/>
            <a:ext cx="1658937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389886" y="5066646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318969" y="4079269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252265" y="4077072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107287" y="5057448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427786" y="5057448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5329" y="4067363"/>
            <a:ext cx="1658937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6525" y="4079269"/>
            <a:ext cx="1658937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2531" y="5057448"/>
            <a:ext cx="1658937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Obdélník 19"/>
          <p:cNvSpPr/>
          <p:nvPr/>
        </p:nvSpPr>
        <p:spPr>
          <a:xfrm>
            <a:off x="389886" y="3107248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136185" y="3107248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066901" y="3110905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454797" y="3110905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766988" y="3110905"/>
            <a:ext cx="1634480" cy="91440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786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5985049"/>
              </p:ext>
            </p:extLst>
          </p:nvPr>
        </p:nvGraphicFramePr>
        <p:xfrm>
          <a:off x="2774949" y="1628800"/>
          <a:ext cx="3594100" cy="3673584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</a:tr>
              <a:tr h="198864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403748" y="1617623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půdorys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26568" y="4499828"/>
            <a:ext cx="1064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nárys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90431" y="1840389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486916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88174" y="271948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2.vrstva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73849" y="462729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2.vrstva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42273" y="364502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81092" y="4421876"/>
            <a:ext cx="11432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7196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C:\Users\Businska\AppData\Local\Microsoft\Windows\Temporary Internet Files\Content.IE5\R6AJ5K8O\dglxasset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143000"/>
            <a:ext cx="64008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458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Galerie </a:t>
            </a:r>
            <a:r>
              <a:rPr lang="cs-CZ" dirty="0"/>
              <a:t>MS </a:t>
            </a:r>
            <a:r>
              <a:rPr lang="cs-CZ" dirty="0" smtClean="0"/>
              <a:t>Office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Vlastní dílo autora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4"/>
              </a:rPr>
              <a:t>https://</a:t>
            </a:r>
            <a:r>
              <a:rPr lang="cs-CZ" dirty="0" smtClean="0">
                <a:hlinkClick r:id="rId4"/>
              </a:rPr>
              <a:t>www.google.cz/search?q=vaz%C3%A1kov%C3%A1+vazba&amp;tbm=isch&amp;tbo=u&amp;source=univ&amp;sa=X&amp;ei=siqoUrW8NOfi4QSf_oH4DA&amp;ved=0CDEQsAQ&amp;biw=1366&amp;bih=620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2654</TotalTime>
  <Words>249</Words>
  <Application>Microsoft Office PowerPoint</Application>
  <PresentationFormat>Předvádění na obrazovce (4:3)</PresentationFormat>
  <Paragraphs>1554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Businská</cp:lastModifiedBy>
  <cp:revision>279</cp:revision>
  <dcterms:created xsi:type="dcterms:W3CDTF">2010-11-01T23:40:31Z</dcterms:created>
  <dcterms:modified xsi:type="dcterms:W3CDTF">2013-12-12T09:58:13Z</dcterms:modified>
</cp:coreProperties>
</file>