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71" r:id="rId2"/>
    <p:sldId id="272" r:id="rId3"/>
    <p:sldId id="256" r:id="rId4"/>
    <p:sldId id="289" r:id="rId5"/>
    <p:sldId id="290" r:id="rId6"/>
    <p:sldId id="291" r:id="rId7"/>
    <p:sldId id="292" r:id="rId8"/>
    <p:sldId id="28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D180F2-4C36-45A1-9965-A39C69028CB9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EA364-DD19-4EA3-8506-C73E6D7ED2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2118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FD7B6-3B63-4C96-AF1E-57D052A26F1B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81AA2-1B26-4F89-B9F9-30576F2FC27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62641817"/>
              </p:ext>
            </p:extLst>
          </p:nvPr>
        </p:nvGraphicFramePr>
        <p:xfrm>
          <a:off x="947519" y="256490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Petr Kříž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Sloh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r>
                        <a:rPr lang="cs-CZ" baseline="0" dirty="0" smtClean="0"/>
                        <a:t> 8. 2013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6933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404665"/>
            <a:ext cx="8229600" cy="6192688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sz="2400" dirty="0" smtClean="0"/>
              <a:t>Tato prezentace přibližuje psanou publicistiku v současné stylistice. Inovuje výuku využitím multimediálních pomůcek. Materiál je určen pro výuku ve 2. nebo 3. ročníku střední školy – stylistika.</a:t>
            </a:r>
            <a:endParaRPr lang="cs-CZ" sz="2400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pPr marL="0" indent="0">
              <a:buNone/>
            </a:pPr>
            <a:r>
              <a:rPr lang="cs-CZ" sz="2400" dirty="0" smtClean="0"/>
              <a:t>Materiál použije učitel při výkladu látky. Doba prezentace odpovídá zhruba 25 minutám. Prezentaci může učitel doplňovat svými otázkami.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855587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Publicistický funkční styl</a:t>
            </a:r>
            <a:br>
              <a:rPr lang="cs-CZ" dirty="0" smtClean="0"/>
            </a:br>
            <a:r>
              <a:rPr lang="cs-CZ" dirty="0" smtClean="0"/>
              <a:t>Psaná publicistika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Periodický tisk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= </a:t>
            </a:r>
            <a:r>
              <a:rPr lang="cs-CZ" sz="2400" dirty="0"/>
              <a:t>noviny a časopisy 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a</a:t>
            </a:r>
            <a:r>
              <a:rPr lang="cs-CZ" sz="2400" b="1" dirty="0"/>
              <a:t>) noviny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vycházejí častěji než časopisy</a:t>
            </a:r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hlavní funkce: aktuálně informovat o veškerém dění</a:t>
            </a:r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mají méně obrázků a fotografií než časopisy</a:t>
            </a:r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jsou na levnějším papíře</a:t>
            </a:r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obvykle vychází denně kromě neděle, jedno týdně zvláštní číslo </a:t>
            </a:r>
            <a:r>
              <a:rPr lang="cs-CZ" sz="2400" dirty="0" smtClean="0"/>
              <a:t>	(</a:t>
            </a:r>
            <a:r>
              <a:rPr lang="cs-CZ" sz="2400" dirty="0"/>
              <a:t>někdy i vícekrát) – MF DNES, </a:t>
            </a:r>
            <a:r>
              <a:rPr lang="cs-CZ" sz="2400" dirty="0" smtClean="0"/>
              <a:t>příloha </a:t>
            </a:r>
            <a:r>
              <a:rPr lang="cs-CZ" sz="2400" dirty="0"/>
              <a:t>ONA, TV programy </a:t>
            </a:r>
            <a:r>
              <a:rPr lang="cs-CZ" sz="2400" dirty="0" smtClean="0"/>
              <a:t>	atd</a:t>
            </a:r>
            <a:r>
              <a:rPr lang="cs-CZ" sz="2400" dirty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271942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BULVÁR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- název pochází z Francie, kdy pařížští kameloti vykřikovali </a:t>
            </a:r>
          </a:p>
          <a:p>
            <a:pPr marL="0" indent="0">
              <a:buNone/>
            </a:pPr>
            <a:r>
              <a:rPr lang="cs-CZ" sz="2400" dirty="0" smtClean="0"/>
              <a:t>	šokující názvy článků, aby získali kupce 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- bulvár volí </a:t>
            </a:r>
            <a:r>
              <a:rPr lang="cs-CZ" sz="2400" dirty="0"/>
              <a:t>taková témata, aby v adresátech vzbudil zvědavost</a:t>
            </a:r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obsah nebývá vždy pravdivý</a:t>
            </a:r>
          </a:p>
          <a:p>
            <a:pPr marL="0" indent="0">
              <a:buNone/>
            </a:pPr>
            <a:r>
              <a:rPr lang="cs-CZ" sz="2400" dirty="0" smtClean="0"/>
              <a:t>- jazykové </a:t>
            </a:r>
            <a:r>
              <a:rPr lang="cs-CZ" sz="2400" dirty="0"/>
              <a:t>prostředky bývají často nespisovné a expresivní –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mord</a:t>
            </a:r>
            <a:r>
              <a:rPr lang="cs-CZ" sz="2400" dirty="0"/>
              <a:t>, nová přítelkyně atd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82828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b="1" dirty="0"/>
              <a:t>b) </a:t>
            </a:r>
            <a:r>
              <a:rPr lang="cs-CZ" sz="2400" b="1" dirty="0" smtClean="0"/>
              <a:t>časopisy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- minimální </a:t>
            </a:r>
            <a:r>
              <a:rPr lang="cs-CZ" sz="2400" dirty="0"/>
              <a:t>interval týden (dva, měsíc, dva </a:t>
            </a:r>
            <a:r>
              <a:rPr lang="cs-CZ" sz="2400" dirty="0" smtClean="0"/>
              <a:t>měsíce, ale i čtvrtrok 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či rok)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- kvalitnější papír</a:t>
            </a:r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více fotografií</a:t>
            </a:r>
          </a:p>
          <a:p>
            <a:pPr>
              <a:buFontTx/>
              <a:buChar char="-"/>
            </a:pPr>
            <a:r>
              <a:rPr lang="cs-CZ" sz="2400" dirty="0" smtClean="0"/>
              <a:t>časopisy z různých oblastí, např. Náš pes, Reflex</a:t>
            </a:r>
            <a:r>
              <a:rPr lang="cs-CZ" sz="2400" dirty="0"/>
              <a:t>, Koktejl, Květy, </a:t>
            </a:r>
          </a:p>
          <a:p>
            <a:pPr marL="0" indent="0">
              <a:buNone/>
            </a:pPr>
            <a:r>
              <a:rPr lang="cs-CZ" sz="2400" dirty="0" smtClean="0"/>
              <a:t>	</a:t>
            </a:r>
            <a:r>
              <a:rPr lang="cs-CZ" sz="2400" dirty="0" err="1" smtClean="0"/>
              <a:t>Cosmopolitan</a:t>
            </a:r>
            <a:r>
              <a:rPr lang="cs-CZ" sz="2400" dirty="0" smtClean="0"/>
              <a:t>, Gól, </a:t>
            </a:r>
            <a:r>
              <a:rPr lang="cs-CZ" sz="2400" dirty="0" err="1" smtClean="0"/>
              <a:t>Cinema</a:t>
            </a:r>
            <a:r>
              <a:rPr lang="cs-CZ" sz="2400" dirty="0" smtClean="0"/>
              <a:t>, Svět motorů, Slovo a 	slovesnost atd.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206890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Struktura </a:t>
            </a:r>
            <a:r>
              <a:rPr lang="cs-CZ" sz="2400" b="1" dirty="0"/>
              <a:t>novin a </a:t>
            </a:r>
            <a:r>
              <a:rPr lang="cs-CZ" sz="2400" b="1" dirty="0" smtClean="0"/>
              <a:t>časopisů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- záhlaví – místo, kde je název tisku</a:t>
            </a:r>
          </a:p>
          <a:p>
            <a:pPr marL="0" indent="0">
              <a:buNone/>
            </a:pPr>
            <a:r>
              <a:rPr lang="cs-CZ" sz="2400" dirty="0" smtClean="0"/>
              <a:t>- nad </a:t>
            </a:r>
            <a:r>
              <a:rPr lang="cs-CZ" sz="2400" dirty="0"/>
              <a:t>nebo pod záhlavím bývá uvedeno datum, den, číslo, ročník,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cena </a:t>
            </a:r>
            <a:r>
              <a:rPr lang="cs-CZ" sz="2400" dirty="0"/>
              <a:t>atd.</a:t>
            </a:r>
          </a:p>
          <a:p>
            <a:pPr marL="0" indent="0">
              <a:buNone/>
            </a:pPr>
            <a:r>
              <a:rPr lang="cs-CZ" sz="2400" dirty="0" smtClean="0"/>
              <a:t>- </a:t>
            </a:r>
            <a:r>
              <a:rPr lang="cs-CZ" sz="2400" dirty="0"/>
              <a:t>tituly rubrik – horní roh nebo okraj stránky</a:t>
            </a:r>
          </a:p>
          <a:p>
            <a:pPr marL="0" indent="0">
              <a:buNone/>
            </a:pPr>
            <a:r>
              <a:rPr lang="cs-CZ" sz="2400" dirty="0"/>
              <a:t>- titulky, mezititulky, podtitulky </a:t>
            </a:r>
          </a:p>
          <a:p>
            <a:pPr marL="0" indent="0">
              <a:buNone/>
            </a:pPr>
            <a:r>
              <a:rPr lang="cs-CZ" sz="2400" dirty="0"/>
              <a:t>- </a:t>
            </a:r>
            <a:r>
              <a:rPr lang="cs-CZ" sz="2400" dirty="0" err="1"/>
              <a:t>perex</a:t>
            </a:r>
            <a:r>
              <a:rPr lang="cs-CZ" sz="2400" dirty="0"/>
              <a:t> – „ztučněný“ první odstavec</a:t>
            </a:r>
          </a:p>
          <a:p>
            <a:pPr marL="0" indent="0">
              <a:buNone/>
            </a:pPr>
            <a:r>
              <a:rPr lang="cs-CZ" sz="2400" dirty="0"/>
              <a:t>- obrazová dokumentace – grafy, fotky, schémata, tabulky, </a:t>
            </a:r>
            <a:r>
              <a:rPr lang="cs-CZ" sz="2400" dirty="0" smtClean="0"/>
              <a:t>	karikatury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- popisky – slovní komentáře k obrázkům a fotografiím</a:t>
            </a:r>
          </a:p>
          <a:p>
            <a:pPr marL="0" indent="0">
              <a:buNone/>
            </a:pPr>
            <a:r>
              <a:rPr lang="cs-CZ" sz="2400" dirty="0"/>
              <a:t>- inzerce a reklama</a:t>
            </a:r>
          </a:p>
          <a:p>
            <a:pPr marL="0" indent="0">
              <a:buNone/>
            </a:pPr>
            <a:r>
              <a:rPr lang="cs-CZ" sz="2400" dirty="0"/>
              <a:t>- tiráž – technické a vydavatelské údaje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277875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Zdroje</a:t>
            </a:r>
            <a:r>
              <a:rPr lang="cs-CZ" sz="2400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MAŠKOVÁ, </a:t>
            </a:r>
            <a:r>
              <a:rPr lang="cs-CZ" sz="2400" dirty="0" err="1" smtClean="0"/>
              <a:t>Drahuše</a:t>
            </a:r>
            <a:r>
              <a:rPr lang="cs-CZ" sz="2400" dirty="0" smtClean="0"/>
              <a:t>. </a:t>
            </a:r>
            <a:r>
              <a:rPr lang="cs-CZ" sz="2400" i="1" dirty="0" smtClean="0"/>
              <a:t>Český jazyk: přehled středoškolského učiva</a:t>
            </a:r>
            <a:r>
              <a:rPr lang="cs-CZ" sz="2400" dirty="0" smtClean="0"/>
              <a:t>. 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Třebíč: Petra </a:t>
            </a:r>
            <a:r>
              <a:rPr lang="cs-CZ" sz="2400" dirty="0" err="1" smtClean="0"/>
              <a:t>Velanová</a:t>
            </a:r>
            <a:r>
              <a:rPr lang="cs-CZ" sz="2400" dirty="0" smtClean="0"/>
              <a:t>, 2005, 175 s. Maturita. ISBN 80-902-5715-1. </a:t>
            </a:r>
          </a:p>
          <a:p>
            <a:pPr marL="0" indent="0"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ADÁMKOVÁ, Petra a GREŠOVÁ, Šárka. </a:t>
            </a:r>
            <a:r>
              <a:rPr lang="cs-CZ" sz="2400" i="1" dirty="0" smtClean="0"/>
              <a:t>Český jazyk a komunikace pro střední školy 3. - 4. díl</a:t>
            </a:r>
            <a:r>
              <a:rPr lang="cs-CZ" sz="2400" dirty="0" smtClean="0"/>
              <a:t>. </a:t>
            </a:r>
            <a:r>
              <a:rPr lang="cs-CZ" sz="2400" i="1" dirty="0" smtClean="0"/>
              <a:t>Průvodce pro učitele.</a:t>
            </a:r>
            <a:r>
              <a:rPr lang="cs-CZ" sz="2400" dirty="0" smtClean="0"/>
              <a:t> 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Brno: </a:t>
            </a:r>
            <a:r>
              <a:rPr lang="cs-CZ" sz="2400" dirty="0" err="1" smtClean="0"/>
              <a:t>Didaktis</a:t>
            </a:r>
            <a:r>
              <a:rPr lang="cs-CZ" sz="2400" dirty="0" smtClean="0"/>
              <a:t>, 2013, 175 s. ISBN 978-80-7358-202-9. 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endParaRPr lang="cs-CZ" sz="240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smtClean="0">
                <a:solidFill>
                  <a:srgbClr val="FF0000"/>
                </a:solidFill>
              </a:rPr>
              <a:t> 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88332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1008</TotalTime>
  <Words>302</Words>
  <Application>Microsoft Office PowerPoint</Application>
  <PresentationFormat>Předvádění na obrazovce (4:3)</PresentationFormat>
  <Paragraphs>70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Publicistický funkční styl Psaná publicistika</vt:lpstr>
      <vt:lpstr>Snímek 4</vt:lpstr>
      <vt:lpstr>Snímek 5</vt:lpstr>
      <vt:lpstr>Snímek 6</vt:lpstr>
      <vt:lpstr>Snímek 7</vt:lpstr>
      <vt:lpstr>Snímek 8</vt:lpstr>
    </vt:vector>
  </TitlesOfParts>
  <Company>SŠ a VOŠ cestovního ruchu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Ken Elton Kesey</dc:title>
  <dc:creator>pkriz</dc:creator>
  <cp:lastModifiedBy>pkriz</cp:lastModifiedBy>
  <cp:revision>59</cp:revision>
  <dcterms:created xsi:type="dcterms:W3CDTF">2013-01-04T10:43:36Z</dcterms:created>
  <dcterms:modified xsi:type="dcterms:W3CDTF">2013-12-12T12:16:50Z</dcterms:modified>
</cp:coreProperties>
</file>