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1" r:id="rId2"/>
    <p:sldId id="272" r:id="rId3"/>
    <p:sldId id="256" r:id="rId4"/>
    <p:sldId id="289" r:id="rId5"/>
    <p:sldId id="290" r:id="rId6"/>
    <p:sldId id="292" r:id="rId7"/>
    <p:sldId id="291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79718931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8. 2013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žánry publicistického stylu v současné stylistice. Inovuje výuku využitím multimediálních pomůcek. Materiál je určen pro výuku ve 2. nebo 3.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25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Žánry publicistického stylu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Slohové </a:t>
            </a:r>
            <a:r>
              <a:rPr lang="cs-CZ" sz="2400" b="1" dirty="0"/>
              <a:t>postupy a útvary </a:t>
            </a:r>
            <a:r>
              <a:rPr lang="cs-CZ" sz="2400" b="1" dirty="0" smtClean="0"/>
              <a:t>publicistiky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nejčastěji </a:t>
            </a:r>
            <a:r>
              <a:rPr lang="cs-CZ" sz="2400" dirty="0"/>
              <a:t>slohový postup </a:t>
            </a:r>
            <a:r>
              <a:rPr lang="cs-CZ" sz="2400" dirty="0" smtClean="0"/>
              <a:t>informační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útvary lze rozdělit na </a:t>
            </a:r>
            <a:r>
              <a:rPr lang="cs-CZ" sz="2400" dirty="0"/>
              <a:t>zpravodajské, analytické a beletristické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71942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Zpravodajské útvary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zpráva – stručné informace o události, která již proběhla</a:t>
            </a:r>
          </a:p>
          <a:p>
            <a:pPr marL="0" indent="0">
              <a:buNone/>
            </a:pPr>
            <a:r>
              <a:rPr lang="cs-CZ" sz="2400" dirty="0"/>
              <a:t>- oznámení – informuje o události, která proběhne</a:t>
            </a:r>
          </a:p>
          <a:p>
            <a:pPr marL="0" indent="0">
              <a:buNone/>
            </a:pPr>
            <a:r>
              <a:rPr lang="cs-CZ" sz="2400" dirty="0"/>
              <a:t>- výzva – oznámení vyzývající k rychlé akci či jednání</a:t>
            </a:r>
          </a:p>
          <a:p>
            <a:pPr marL="0" indent="0">
              <a:buNone/>
            </a:pPr>
            <a:r>
              <a:rPr lang="cs-CZ" sz="2400" dirty="0"/>
              <a:t>- článek – zpráva nebo oznámení s doplňujícími informacemi</a:t>
            </a:r>
          </a:p>
          <a:p>
            <a:pPr marL="0" indent="0">
              <a:buNone/>
            </a:pPr>
            <a:r>
              <a:rPr lang="cs-CZ" sz="2400" dirty="0"/>
              <a:t>- interview – rozhovor mezi dotazovanou osobou a novinářem</a:t>
            </a:r>
          </a:p>
          <a:p>
            <a:pPr marL="0" indent="0">
              <a:buNone/>
            </a:pPr>
            <a:r>
              <a:rPr lang="cs-CZ" sz="2400" dirty="0" smtClean="0"/>
              <a:t>- publicistický </a:t>
            </a:r>
            <a:r>
              <a:rPr lang="cs-CZ" sz="2400" dirty="0"/>
              <a:t>referát – popis průběhu určité události – např.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výstava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412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Analytické útvary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úvodník – v úvodu časopisu, shrnují se v něm aktuální témata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 err="1" smtClean="0"/>
              <a:t>editorial</a:t>
            </a:r>
            <a:r>
              <a:rPr lang="cs-CZ" sz="2400" dirty="0" smtClean="0"/>
              <a:t> </a:t>
            </a:r>
            <a:r>
              <a:rPr lang="cs-CZ" sz="2400" dirty="0"/>
              <a:t>– podobné úvodníku, píše šéfredaktor, zamýšlí se nad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tématy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komentář – kromě faktů přináší osobní autorův pohled na věc</a:t>
            </a:r>
          </a:p>
          <a:p>
            <a:pPr marL="0" indent="0">
              <a:buNone/>
            </a:pPr>
            <a:r>
              <a:rPr lang="cs-CZ" sz="2400" dirty="0"/>
              <a:t>- glosa – stručná, kritická, ironická poznámka k aktuálnímu dění</a:t>
            </a:r>
          </a:p>
          <a:p>
            <a:pPr marL="0" indent="0">
              <a:buNone/>
            </a:pPr>
            <a:r>
              <a:rPr lang="cs-CZ" sz="2400" dirty="0"/>
              <a:t>- recenze – odborné zhodnocení díla (knihy, filmu)</a:t>
            </a:r>
          </a:p>
          <a:p>
            <a:pPr marL="0" indent="0">
              <a:buNone/>
            </a:pPr>
            <a:r>
              <a:rPr lang="cs-CZ" sz="2400" dirty="0"/>
              <a:t>- diskuze, debata, polemika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12220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Beletristické útvary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publicistická </a:t>
            </a:r>
            <a:r>
              <a:rPr lang="cs-CZ" sz="2400" dirty="0"/>
              <a:t>reportáž – podává informace o něčem zajímavém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(</a:t>
            </a:r>
            <a:r>
              <a:rPr lang="cs-CZ" sz="2400" dirty="0"/>
              <a:t>země, událost), čeho se autor </a:t>
            </a:r>
            <a:r>
              <a:rPr lang="cs-CZ" sz="2400" dirty="0" smtClean="0"/>
              <a:t>zúčastnil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sloupek – blíží se fejetonu, ale kratší (jeden sloupec)</a:t>
            </a:r>
          </a:p>
          <a:p>
            <a:pPr marL="0" indent="0">
              <a:buNone/>
            </a:pPr>
            <a:r>
              <a:rPr lang="cs-CZ" sz="2400" dirty="0" smtClean="0"/>
              <a:t>- fejeton </a:t>
            </a:r>
            <a:r>
              <a:rPr lang="cs-CZ" sz="2400" dirty="0"/>
              <a:t>– vtipné zamyšlení nad nějakým tématem, využívá hry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se </a:t>
            </a:r>
            <a:r>
              <a:rPr lang="cs-CZ" sz="2400" dirty="0"/>
              <a:t>slovy a jazykem – </a:t>
            </a:r>
            <a:r>
              <a:rPr lang="cs-CZ" sz="2400" dirty="0" smtClean="0"/>
              <a:t>Neruda (Kam s ním), Čapek</a:t>
            </a:r>
            <a:r>
              <a:rPr lang="cs-CZ" sz="2400" dirty="0"/>
              <a:t>, Milan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Kundera</a:t>
            </a:r>
            <a:r>
              <a:rPr lang="cs-CZ" sz="2400" dirty="0"/>
              <a:t>, </a:t>
            </a:r>
            <a:r>
              <a:rPr lang="cs-CZ" sz="2400" dirty="0" smtClean="0"/>
              <a:t>Rudolf </a:t>
            </a:r>
            <a:r>
              <a:rPr lang="cs-CZ" sz="2400" dirty="0"/>
              <a:t>Křesťan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73455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1012</TotalTime>
  <Words>264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Žánry publicistického stylu</vt:lpstr>
      <vt:lpstr>Snímek 4</vt:lpstr>
      <vt:lpstr>Snímek 5</vt:lpstr>
      <vt:lpstr>Snímek 6</vt:lpstr>
      <vt:lpstr>Snímek 7</vt:lpstr>
      <vt:lpstr>Snímek 8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61</cp:revision>
  <dcterms:created xsi:type="dcterms:W3CDTF">2013-01-04T10:43:36Z</dcterms:created>
  <dcterms:modified xsi:type="dcterms:W3CDTF">2013-12-12T12:17:00Z</dcterms:modified>
</cp:coreProperties>
</file>