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4"/>
  </p:notesMasterIdLst>
  <p:sldIdLst>
    <p:sldId id="272" r:id="rId2"/>
    <p:sldId id="260" r:id="rId3"/>
    <p:sldId id="263" r:id="rId4"/>
    <p:sldId id="264" r:id="rId5"/>
    <p:sldId id="265" r:id="rId6"/>
    <p:sldId id="266" r:id="rId7"/>
    <p:sldId id="267" r:id="rId8"/>
    <p:sldId id="268" r:id="rId9"/>
    <p:sldId id="269" r:id="rId10"/>
    <p:sldId id="271" r:id="rId11"/>
    <p:sldId id="270" r:id="rId12"/>
    <p:sldId id="26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644" y="-4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</a:t>
          </a:r>
          <a:r>
            <a:rPr lang="cs-CZ" sz="1800" smtClean="0"/>
            <a:t>:</a:t>
          </a:r>
          <a:r>
            <a:rPr lang="cs-CZ" sz="1800" baseline="0" smtClean="0"/>
            <a:t> </a:t>
          </a:r>
          <a:r>
            <a:rPr lang="cs-CZ" sz="1800" baseline="0" smtClean="0"/>
            <a:t>VY_32_INOVACE_605_AJ_NÁBYTEK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 ZÁKLADNÍ ŠKOLA PODBOŘANY, HUSOVA 276, OKRES LOUNY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JAROSLAVA KUDLÁČKOVÁ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NÁBYTEK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23DE21E6-671D-41EF-A4B8-4CB61DD21CB9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CZ.1.07/1.4.00/21.2975</a:t>
          </a:r>
          <a:endParaRPr lang="cs-CZ" sz="1800" dirty="0"/>
        </a:p>
      </dgm:t>
    </dgm:pt>
    <dgm:pt modelId="{978F6357-B37A-46B6-AA24-A334613905BB}" type="parTrans" cxnId="{292EC974-04BE-4AD4-BFBB-CFAD7F4D5F3C}">
      <dgm:prSet/>
      <dgm:spPr/>
      <dgm:t>
        <a:bodyPr/>
        <a:lstStyle/>
        <a:p>
          <a:endParaRPr lang="cs-CZ"/>
        </a:p>
      </dgm:t>
    </dgm:pt>
    <dgm:pt modelId="{D754BA55-3FC7-41D4-B674-BED4087A3C3A}" type="sibTrans" cxnId="{292EC974-04BE-4AD4-BFBB-CFAD7F4D5F3C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B802C839-24C6-47E7-BAF8-A79343132CBC}" type="pres">
      <dgm:prSet presAssocID="{23DE21E6-671D-41EF-A4B8-4CB61DD21CB9}" presName="vertSpace5" presStyleLbl="node1" presStyleIdx="3" presStyleCnt="5"/>
      <dgm:spPr/>
    </dgm:pt>
    <dgm:pt modelId="{10B0AAF3-16BE-4B9A-A567-5D5A0E0FD953}" type="pres">
      <dgm:prSet presAssocID="{23DE21E6-671D-41EF-A4B8-4CB61DD21CB9}" presName="circle5" presStyleLbl="node1" presStyleIdx="4" presStyleCnt="5"/>
      <dgm:spPr/>
    </dgm:pt>
    <dgm:pt modelId="{20EFD393-BD0F-4866-BD5F-B29A45D964CD}" type="pres">
      <dgm:prSet presAssocID="{23DE21E6-671D-41EF-A4B8-4CB61DD21CB9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65D62F-75B8-4F0E-BC22-04FC3BAECA31}" type="pres">
      <dgm:prSet presAssocID="{23DE21E6-671D-41EF-A4B8-4CB61DD21CB9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2EC974-04BE-4AD4-BFBB-CFAD7F4D5F3C}" srcId="{757F3AB3-0718-4624-B441-E567A8F0AB56}" destId="{23DE21E6-671D-41EF-A4B8-4CB61DD21CB9}" srcOrd="4" destOrd="0" parTransId="{978F6357-B37A-46B6-AA24-A334613905BB}" sibTransId="{D754BA55-3FC7-41D4-B674-BED4087A3C3A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B25EA4-0C09-4CA9-AA21-61708BC20716}" type="presOf" srcId="{D8197B8C-B260-4A16-BDF4-0947B075E274}" destId="{25B08C86-7E15-44DC-BE7F-FFB55DD49D12}" srcOrd="0" destOrd="0" presId="urn:microsoft.com/office/officeart/2005/8/layout/target3"/>
    <dgm:cxn modelId="{26810394-3EEE-4A0F-83D8-1F9DED0C305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23689D6-6DE9-4715-AB4D-C562F7FE7F86}" type="presOf" srcId="{D1D4F407-5343-4D3F-B5B9-D407B03CAEB4}" destId="{AED2198E-93D5-4001-81B4-73124B309672}" srcOrd="1" destOrd="0" presId="urn:microsoft.com/office/officeart/2005/8/layout/target3"/>
    <dgm:cxn modelId="{1B555649-6888-4D2C-84DF-E8D5B9F4FB5F}" type="presOf" srcId="{D1D4F407-5343-4D3F-B5B9-D407B03CAEB4}" destId="{D005CE8C-CC26-4C3E-AC11-E15060ECD759}" srcOrd="0" destOrd="0" presId="urn:microsoft.com/office/officeart/2005/8/layout/target3"/>
    <dgm:cxn modelId="{173DEB89-5C68-4B24-BA01-A72C07FD67A7}" type="presOf" srcId="{B651F6E3-6281-48DB-9319-2AEAFDAE7572}" destId="{6BB5E863-4638-4E1D-BFDE-399D028AC4ED}" srcOrd="1" destOrd="0" presId="urn:microsoft.com/office/officeart/2005/8/layout/target3"/>
    <dgm:cxn modelId="{73358E23-1212-4E98-B891-4A21670CD521}" type="presOf" srcId="{D1B46980-6531-4606-95E6-44980827E919}" destId="{6140AFEC-043D-4C43-A2F9-D0F5331DF3A3}" srcOrd="0" destOrd="0" presId="urn:microsoft.com/office/officeart/2005/8/layout/target3"/>
    <dgm:cxn modelId="{1A612232-E4FF-43DD-95F1-2A41784135E8}" type="presOf" srcId="{D8197B8C-B260-4A16-BDF4-0947B075E274}" destId="{5A5FFA88-C948-4069-8E93-59FA12366E83}" srcOrd="1" destOrd="0" presId="urn:microsoft.com/office/officeart/2005/8/layout/target3"/>
    <dgm:cxn modelId="{D60F0CA2-226A-4D6A-8AD5-D3EC1DCB9E31}" type="presOf" srcId="{23DE21E6-671D-41EF-A4B8-4CB61DD21CB9}" destId="{20EFD393-BD0F-4866-BD5F-B29A45D964CD}" srcOrd="0" destOrd="0" presId="urn:microsoft.com/office/officeart/2005/8/layout/target3"/>
    <dgm:cxn modelId="{12622B03-E168-4934-BE46-C87196F3200E}" type="presOf" srcId="{757F3AB3-0718-4624-B441-E567A8F0AB56}" destId="{333A1088-737F-45CB-B68E-254E46348037}" srcOrd="0" destOrd="0" presId="urn:microsoft.com/office/officeart/2005/8/layout/target3"/>
    <dgm:cxn modelId="{003CDD98-46C3-4E8A-A8CC-DAC98B4FA91E}" type="presOf" srcId="{23DE21E6-671D-41EF-A4B8-4CB61DD21CB9}" destId="{D765D62F-75B8-4F0E-BC22-04FC3BAECA31}" srcOrd="1" destOrd="0" presId="urn:microsoft.com/office/officeart/2005/8/layout/target3"/>
    <dgm:cxn modelId="{E75C37D1-C662-4E4A-9537-98FB64529BF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B9030A7-8F1E-4DA0-904C-FD4F0A39BB77}" type="presParOf" srcId="{333A1088-737F-45CB-B68E-254E46348037}" destId="{F5ABB229-8D3B-4694-996A-96F23CF14429}" srcOrd="0" destOrd="0" presId="urn:microsoft.com/office/officeart/2005/8/layout/target3"/>
    <dgm:cxn modelId="{31524D75-460C-4F2C-8AC7-3F8E9B6F6A6B}" type="presParOf" srcId="{333A1088-737F-45CB-B68E-254E46348037}" destId="{F41139FD-01EE-4571-8B17-4FB00FC51163}" srcOrd="1" destOrd="0" presId="urn:microsoft.com/office/officeart/2005/8/layout/target3"/>
    <dgm:cxn modelId="{C8E89F4A-734B-46F6-A5CE-A1119AD888BB}" type="presParOf" srcId="{333A1088-737F-45CB-B68E-254E46348037}" destId="{D005CE8C-CC26-4C3E-AC11-E15060ECD759}" srcOrd="2" destOrd="0" presId="urn:microsoft.com/office/officeart/2005/8/layout/target3"/>
    <dgm:cxn modelId="{F07A58F4-487F-4422-9E98-CC9104AFA28F}" type="presParOf" srcId="{333A1088-737F-45CB-B68E-254E46348037}" destId="{2C702D82-9B77-49B7-9568-BB8EB47C3372}" srcOrd="3" destOrd="0" presId="urn:microsoft.com/office/officeart/2005/8/layout/target3"/>
    <dgm:cxn modelId="{3AF87A23-2F15-40EC-A7AA-FD4376A41F7F}" type="presParOf" srcId="{333A1088-737F-45CB-B68E-254E46348037}" destId="{A52A0455-90FF-4808-ABD0-F02540D31D5A}" srcOrd="4" destOrd="0" presId="urn:microsoft.com/office/officeart/2005/8/layout/target3"/>
    <dgm:cxn modelId="{342AA0FE-F2B5-475F-8135-63F12DDF233B}" type="presParOf" srcId="{333A1088-737F-45CB-B68E-254E46348037}" destId="{6140AFEC-043D-4C43-A2F9-D0F5331DF3A3}" srcOrd="5" destOrd="0" presId="urn:microsoft.com/office/officeart/2005/8/layout/target3"/>
    <dgm:cxn modelId="{20D80DCA-13AA-4840-913C-E6492E9B03BD}" type="presParOf" srcId="{333A1088-737F-45CB-B68E-254E46348037}" destId="{9358AC05-5D7D-4327-9F80-1AD486AEA664}" srcOrd="6" destOrd="0" presId="urn:microsoft.com/office/officeart/2005/8/layout/target3"/>
    <dgm:cxn modelId="{F0B1E4B9-EC18-489C-8243-8F13284581BE}" type="presParOf" srcId="{333A1088-737F-45CB-B68E-254E46348037}" destId="{313FC574-E1CD-4FB4-B054-0B805CE0447D}" srcOrd="7" destOrd="0" presId="urn:microsoft.com/office/officeart/2005/8/layout/target3"/>
    <dgm:cxn modelId="{C2A7BBD3-6F72-418E-AA70-36DCC47D88FF}" type="presParOf" srcId="{333A1088-737F-45CB-B68E-254E46348037}" destId="{619D679B-A015-4ECF-8348-D1034C574F40}" srcOrd="8" destOrd="0" presId="urn:microsoft.com/office/officeart/2005/8/layout/target3"/>
    <dgm:cxn modelId="{CECA1645-CF8E-4E45-9311-60CE02E508F9}" type="presParOf" srcId="{333A1088-737F-45CB-B68E-254E46348037}" destId="{322283A8-4A27-4CDA-BAE3-F381106A9174}" srcOrd="9" destOrd="0" presId="urn:microsoft.com/office/officeart/2005/8/layout/target3"/>
    <dgm:cxn modelId="{EC0D0FCA-0794-4836-B629-A905B778BDE9}" type="presParOf" srcId="{333A1088-737F-45CB-B68E-254E46348037}" destId="{FFC9F71D-1B4F-4AD9-A4A6-86ADEFC8AF5C}" srcOrd="10" destOrd="0" presId="urn:microsoft.com/office/officeart/2005/8/layout/target3"/>
    <dgm:cxn modelId="{BA7234D6-ACAC-4FD1-94E0-FA9D0D9A663F}" type="presParOf" srcId="{333A1088-737F-45CB-B68E-254E46348037}" destId="{25B08C86-7E15-44DC-BE7F-FFB55DD49D12}" srcOrd="11" destOrd="0" presId="urn:microsoft.com/office/officeart/2005/8/layout/target3"/>
    <dgm:cxn modelId="{C60217B8-D1FA-4BB3-9DED-54799C903968}" type="presParOf" srcId="{333A1088-737F-45CB-B68E-254E46348037}" destId="{B802C839-24C6-47E7-BAF8-A79343132CBC}" srcOrd="12" destOrd="0" presId="urn:microsoft.com/office/officeart/2005/8/layout/target3"/>
    <dgm:cxn modelId="{D8528FD6-A792-468A-80AA-67B93077C6C3}" type="presParOf" srcId="{333A1088-737F-45CB-B68E-254E46348037}" destId="{10B0AAF3-16BE-4B9A-A567-5D5A0E0FD953}" srcOrd="13" destOrd="0" presId="urn:microsoft.com/office/officeart/2005/8/layout/target3"/>
    <dgm:cxn modelId="{62018B66-9B75-41AD-9045-ACC312B10BF7}" type="presParOf" srcId="{333A1088-737F-45CB-B68E-254E46348037}" destId="{20EFD393-BD0F-4866-BD5F-B29A45D964CD}" srcOrd="14" destOrd="0" presId="urn:microsoft.com/office/officeart/2005/8/layout/target3"/>
    <dgm:cxn modelId="{36B74717-A7F7-4918-9187-0FDBECC89976}" type="presParOf" srcId="{333A1088-737F-45CB-B68E-254E46348037}" destId="{AED2198E-93D5-4001-81B4-73124B309672}" srcOrd="15" destOrd="0" presId="urn:microsoft.com/office/officeart/2005/8/layout/target3"/>
    <dgm:cxn modelId="{F3B8095F-47A0-4D27-ABEB-E3376C2C8828}" type="presParOf" srcId="{333A1088-737F-45CB-B68E-254E46348037}" destId="{2BE915AB-18AA-4053-B92C-3BFC9ED204BB}" srcOrd="16" destOrd="0" presId="urn:microsoft.com/office/officeart/2005/8/layout/target3"/>
    <dgm:cxn modelId="{42603413-A6AB-4535-8C6E-88529952D9C8}" type="presParOf" srcId="{333A1088-737F-45CB-B68E-254E46348037}" destId="{6BB5E863-4638-4E1D-BFDE-399D028AC4ED}" srcOrd="17" destOrd="0" presId="urn:microsoft.com/office/officeart/2005/8/layout/target3"/>
    <dgm:cxn modelId="{C7E6935C-84A5-4A64-A158-F6B542F2E095}" type="presParOf" srcId="{333A1088-737F-45CB-B68E-254E46348037}" destId="{5A5FFA88-C948-4069-8E93-59FA12366E83}" srcOrd="18" destOrd="0" presId="urn:microsoft.com/office/officeart/2005/8/layout/target3"/>
    <dgm:cxn modelId="{B1B4A15B-3A5A-41AA-8AE6-DDEB2A6A6BDA}" type="presParOf" srcId="{333A1088-737F-45CB-B68E-254E46348037}" destId="{D765D62F-75B8-4F0E-BC22-04FC3BAECA31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408" y="0"/>
          <a:ext cx="7151079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PODBOŘANY, HUSOVA 276, OKRES LOUNY</a:t>
          </a:r>
          <a:endParaRPr lang="cs-CZ" sz="1800" kern="1200" dirty="0"/>
        </a:p>
      </dsp:txBody>
      <dsp:txXfrm>
        <a:off x="1256408" y="0"/>
        <a:ext cx="7151079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151079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JAROSLAVA KUDLÁČKOVÁ</a:t>
          </a:r>
          <a:endParaRPr lang="cs-CZ" sz="1800" kern="1200" dirty="0"/>
        </a:p>
      </dsp:txBody>
      <dsp:txXfrm>
        <a:off x="1273857" y="407634"/>
        <a:ext cx="7151079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151079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</a:t>
          </a:r>
          <a:r>
            <a:rPr lang="cs-CZ" sz="1800" kern="1200" smtClean="0"/>
            <a:t>:</a:t>
          </a:r>
          <a:r>
            <a:rPr lang="cs-CZ" sz="1800" kern="1200" baseline="0" smtClean="0"/>
            <a:t> </a:t>
          </a:r>
          <a:r>
            <a:rPr lang="cs-CZ" sz="1800" kern="1200" baseline="0" smtClean="0"/>
            <a:t>VY_32_INOVACE_605_AJ_NÁBYTEK</a:t>
          </a:r>
          <a:endParaRPr lang="cs-CZ" sz="1800" kern="1200" dirty="0"/>
        </a:p>
      </dsp:txBody>
      <dsp:txXfrm>
        <a:off x="1273857" y="815268"/>
        <a:ext cx="7151079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7151079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NÁBYTEK</a:t>
          </a:r>
          <a:endParaRPr lang="cs-CZ" sz="1800" kern="1200" dirty="0"/>
        </a:p>
      </dsp:txBody>
      <dsp:txXfrm>
        <a:off x="1273857" y="1222902"/>
        <a:ext cx="7151079" cy="407634"/>
      </dsp:txXfrm>
    </dsp:sp>
    <dsp:sp modelId="{10B0AAF3-16BE-4B9A-A567-5D5A0E0FD953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EFD393-BD0F-4866-BD5F-B29A45D964CD}">
      <dsp:nvSpPr>
        <dsp:cNvPr id="0" name=""/>
        <dsp:cNvSpPr/>
      </dsp:nvSpPr>
      <dsp:spPr>
        <a:xfrm>
          <a:off x="1273857" y="1630536"/>
          <a:ext cx="7151079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CZ.1.07/1.4.00/21.2975</a:t>
          </a:r>
          <a:endParaRPr lang="cs-CZ" sz="1800" kern="1200" dirty="0"/>
        </a:p>
      </dsp:txBody>
      <dsp:txXfrm>
        <a:off x="1273857" y="1630536"/>
        <a:ext cx="7151079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14DB5C-EB56-498D-AC2F-9BAC5EDD3E78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55D547-B0CD-4814-A013-CABB3B55F3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3728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ex=2&amp;qu=hodiny" TargetMode="External"/><Relationship Id="rId2" Type="http://schemas.openxmlformats.org/officeDocument/2006/relationships/hyperlink" Target="http://office.microsoft.com/cs-cz/images/results.aspx?ex=2&amp;qu=&#382;idle" TargetMode="External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office.microsoft.com/cs-cz/images/results.aspx?ex=2&amp;qu=dve&#345;e" TargetMode="External"/><Relationship Id="rId4" Type="http://schemas.openxmlformats.org/officeDocument/2006/relationships/hyperlink" Target="http://office.microsoft.com/cs-cz/images/results.aspx?ex=2&amp;qu=okn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582007507"/>
              </p:ext>
            </p:extLst>
          </p:nvPr>
        </p:nvGraphicFramePr>
        <p:xfrm>
          <a:off x="323528" y="1052737"/>
          <a:ext cx="84249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29344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5ABB229-8D3B-4694-996A-96F23CF144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005CE8C-CC26-4C3E-AC11-E15060ECD7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52A0455-90FF-4808-ABD0-F02540D31D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140AFEC-043D-4C43-A2F9-D0F5331DF3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13FC574-E1CD-4FB4-B054-0B805CE044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5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19D679B-A015-4ECF-8348-D1034C574F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FC9F71D-1B4F-4AD9-A4A6-86ADEFC8AF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5B08C86-7E15-44DC-BE7F-FFB55DD49D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0B0AAF3-16BE-4B9A-A567-5D5A0E0FD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5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0EFD393-BD0F-4866-BD5F-B29A45D964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lvlOne"/>
        </p:bldSub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11560" y="620688"/>
            <a:ext cx="7175351" cy="1793167"/>
          </a:xfrm>
        </p:spPr>
        <p:txBody>
          <a:bodyPr/>
          <a:lstStyle/>
          <a:p>
            <a:pPr marL="182880" indent="0">
              <a:buNone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899592" y="2348880"/>
            <a:ext cx="7776864" cy="3240360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Materiál je určen pro práci žáků ZŠ 1.stupeň – Anglický jazyk -3.třída.</a:t>
            </a:r>
          </a:p>
          <a:p>
            <a:r>
              <a:rPr lang="cs-CZ" dirty="0" smtClean="0"/>
              <a:t>Výklad slovíček na téma: nábytek</a:t>
            </a:r>
          </a:p>
          <a:p>
            <a:r>
              <a:rPr lang="cs-CZ" sz="2400" dirty="0" smtClean="0"/>
              <a:t>V závěru si žáci vyzkouší, jak si zapamatovali nová slova.</a:t>
            </a:r>
          </a:p>
          <a:p>
            <a:r>
              <a:rPr lang="cs-CZ" dirty="0" smtClean="0"/>
              <a:t>Slova a obrázky se zobrazují po kliknutí myši.</a:t>
            </a:r>
            <a:endParaRPr lang="cs-CZ" dirty="0"/>
          </a:p>
          <a:p>
            <a:r>
              <a:rPr lang="cs-CZ" sz="2400" dirty="0" smtClean="0"/>
              <a:t>Klíčová slova: table, </a:t>
            </a:r>
            <a:r>
              <a:rPr lang="cs-CZ" sz="2400" dirty="0" err="1" smtClean="0"/>
              <a:t>desk</a:t>
            </a:r>
            <a:r>
              <a:rPr lang="cs-CZ" sz="2400" dirty="0" smtClean="0"/>
              <a:t>, </a:t>
            </a:r>
            <a:r>
              <a:rPr lang="cs-CZ" sz="2400" dirty="0" err="1" smtClean="0"/>
              <a:t>window</a:t>
            </a:r>
            <a:r>
              <a:rPr lang="cs-CZ" sz="2400" dirty="0" smtClean="0"/>
              <a:t>, </a:t>
            </a:r>
            <a:r>
              <a:rPr lang="cs-CZ" sz="2400" dirty="0" err="1" smtClean="0"/>
              <a:t>door</a:t>
            </a:r>
            <a:r>
              <a:rPr lang="cs-CZ" sz="2400" dirty="0" smtClean="0"/>
              <a:t>, </a:t>
            </a:r>
            <a:r>
              <a:rPr lang="cs-CZ" sz="2400" dirty="0" err="1" smtClean="0"/>
              <a:t>chair</a:t>
            </a:r>
            <a:r>
              <a:rPr lang="cs-CZ" sz="2400" dirty="0" smtClean="0"/>
              <a:t>, </a:t>
            </a:r>
            <a:r>
              <a:rPr lang="cs-CZ" sz="2400" dirty="0" err="1" smtClean="0"/>
              <a:t>board</a:t>
            </a:r>
            <a:r>
              <a:rPr lang="cs-CZ" sz="2400" dirty="0" smtClean="0"/>
              <a:t>,    </a:t>
            </a:r>
          </a:p>
          <a:p>
            <a:r>
              <a:rPr lang="cs-CZ" dirty="0" smtClean="0"/>
              <a:t>                       </a:t>
            </a:r>
            <a:r>
              <a:rPr lang="cs-CZ" sz="2400" dirty="0" err="1" smtClean="0"/>
              <a:t>clock</a:t>
            </a:r>
            <a:r>
              <a:rPr lang="cs-CZ" sz="2400" dirty="0" smtClean="0"/>
              <a:t>, </a:t>
            </a:r>
            <a:r>
              <a:rPr lang="cs-CZ" sz="2400" dirty="0" err="1" smtClean="0"/>
              <a:t>furniture</a:t>
            </a:r>
            <a:endParaRPr lang="cs-CZ" sz="2400" dirty="0" smtClean="0"/>
          </a:p>
          <a:p>
            <a:r>
              <a:rPr lang="cs-CZ" dirty="0" smtClean="0"/>
              <a:t>Vytvořeno: 9.2.2012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71895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Nábytek  - </a:t>
            </a:r>
            <a:r>
              <a:rPr lang="cs-CZ" dirty="0" err="1" smtClean="0"/>
              <a:t>furniture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a</a:t>
            </a:r>
            <a:r>
              <a:rPr lang="cs-CZ" dirty="0" smtClean="0"/>
              <a:t> table                     lavice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desk</a:t>
            </a:r>
            <a:r>
              <a:rPr lang="cs-CZ" dirty="0" smtClean="0"/>
              <a:t>                     stůl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chair</a:t>
            </a:r>
            <a:r>
              <a:rPr lang="cs-CZ" dirty="0" smtClean="0"/>
              <a:t>                     židle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clock</a:t>
            </a:r>
            <a:r>
              <a:rPr lang="cs-CZ" dirty="0" smtClean="0"/>
              <a:t>                    hodiny</a:t>
            </a:r>
          </a:p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window</a:t>
            </a:r>
            <a:r>
              <a:rPr lang="cs-CZ" dirty="0" smtClean="0"/>
              <a:t>                okno</a:t>
            </a:r>
          </a:p>
          <a:p>
            <a:r>
              <a:rPr lang="cs-CZ" dirty="0" err="1" smtClean="0"/>
              <a:t>door</a:t>
            </a:r>
            <a:r>
              <a:rPr lang="cs-CZ" dirty="0" smtClean="0"/>
              <a:t>                        dveře</a:t>
            </a:r>
          </a:p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board</a:t>
            </a:r>
            <a:r>
              <a:rPr lang="cs-CZ" dirty="0" smtClean="0"/>
              <a:t>                   tabule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0163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20874"/>
            <a:ext cx="10440144" cy="1440160"/>
          </a:xfrm>
        </p:spPr>
        <p:txBody>
          <a:bodyPr>
            <a:normAutofit/>
          </a:bodyPr>
          <a:lstStyle/>
          <a:p>
            <a:r>
              <a:rPr lang="cs-CZ" sz="8000" b="1" dirty="0" smtClean="0"/>
              <a:t>A table</a:t>
            </a:r>
            <a:endParaRPr lang="cs-CZ" sz="8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3568" y="980728"/>
            <a:ext cx="3960440" cy="5256584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</a:t>
            </a:r>
            <a:r>
              <a:rPr lang="cs-CZ" sz="8000" dirty="0" smtClean="0">
                <a:solidFill>
                  <a:srgbClr val="FF0000"/>
                </a:solidFill>
              </a:rPr>
              <a:t>lavice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9" y="1196752"/>
            <a:ext cx="4824536" cy="54726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77772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A </a:t>
            </a:r>
            <a:r>
              <a:rPr lang="cs-CZ" sz="8000" dirty="0" err="1" smtClean="0"/>
              <a:t>desk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8000" dirty="0" smtClean="0">
                <a:solidFill>
                  <a:srgbClr val="FF0000"/>
                </a:solidFill>
              </a:rPr>
              <a:t>  stůl</a:t>
            </a:r>
            <a:endParaRPr lang="cs-CZ" sz="8000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620688"/>
            <a:ext cx="4536504" cy="53285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4883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/>
              <a:t>a</a:t>
            </a:r>
            <a:r>
              <a:rPr lang="cs-CZ" sz="8000" dirty="0" smtClean="0"/>
              <a:t> </a:t>
            </a:r>
            <a:r>
              <a:rPr lang="cs-CZ" sz="8000" dirty="0" err="1" smtClean="0"/>
              <a:t>chair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8000" dirty="0" smtClean="0"/>
          </a:p>
          <a:p>
            <a:pPr marL="0" indent="0">
              <a:buNone/>
            </a:pPr>
            <a:r>
              <a:rPr lang="cs-CZ" sz="8000" dirty="0" smtClean="0">
                <a:solidFill>
                  <a:srgbClr val="FF0000"/>
                </a:solidFill>
              </a:rPr>
              <a:t>židle</a:t>
            </a:r>
            <a:endParaRPr lang="cs-CZ" sz="8000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412776"/>
            <a:ext cx="3744416" cy="5040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55816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A </a:t>
            </a:r>
            <a:r>
              <a:rPr lang="cs-CZ" sz="8000" dirty="0" err="1" smtClean="0"/>
              <a:t>clock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600200"/>
            <a:ext cx="4495800" cy="472440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8000" dirty="0" smtClean="0">
                <a:solidFill>
                  <a:srgbClr val="FF0000"/>
                </a:solidFill>
              </a:rPr>
              <a:t> hodiny</a:t>
            </a: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196752"/>
            <a:ext cx="4788024" cy="5256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64355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A </a:t>
            </a:r>
            <a:r>
              <a:rPr lang="cs-CZ" sz="8000" dirty="0" err="1" smtClean="0"/>
              <a:t>window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8000" dirty="0" smtClean="0">
                <a:solidFill>
                  <a:srgbClr val="FF0000"/>
                </a:solidFill>
              </a:rPr>
              <a:t>okno</a:t>
            </a:r>
            <a:endParaRPr lang="cs-CZ" sz="8000" dirty="0">
              <a:solidFill>
                <a:srgbClr val="FF0000"/>
              </a:solidFill>
            </a:endParaRP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4331" y="1600200"/>
            <a:ext cx="3151137" cy="472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08307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err="1" smtClean="0"/>
              <a:t>door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8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8000" dirty="0" smtClean="0">
                <a:solidFill>
                  <a:srgbClr val="FF0000"/>
                </a:solidFill>
              </a:rPr>
              <a:t>dveře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548680"/>
            <a:ext cx="4733602" cy="6048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1728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A </a:t>
            </a:r>
            <a:r>
              <a:rPr lang="cs-CZ" sz="8000" dirty="0" err="1" smtClean="0"/>
              <a:t>board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8000" dirty="0" smtClean="0">
                <a:solidFill>
                  <a:srgbClr val="FF0000"/>
                </a:solidFill>
              </a:rPr>
              <a:t>tabule</a:t>
            </a:r>
            <a:endParaRPr lang="cs-CZ" sz="8000" dirty="0">
              <a:solidFill>
                <a:srgbClr val="FF0000"/>
              </a:solidFill>
            </a:endParaRPr>
          </a:p>
        </p:txBody>
      </p:sp>
      <p:pic>
        <p:nvPicPr>
          <p:cNvPr id="6148" name="Picture 4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836712"/>
            <a:ext cx="3816424" cy="5904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31168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říkej anglicky 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3200" dirty="0" smtClean="0"/>
              <a:t>   lavice</a:t>
            </a:r>
          </a:p>
          <a:p>
            <a:pPr marL="0" indent="0">
              <a:buNone/>
            </a:pPr>
            <a:r>
              <a:rPr lang="cs-CZ" sz="3200" dirty="0" smtClean="0"/>
              <a:t>   stůl</a:t>
            </a:r>
          </a:p>
          <a:p>
            <a:pPr marL="0" indent="0">
              <a:buNone/>
            </a:pPr>
            <a:r>
              <a:rPr lang="cs-CZ" sz="3200" dirty="0" smtClean="0"/>
              <a:t>   židle</a:t>
            </a:r>
          </a:p>
          <a:p>
            <a:pPr marL="0" indent="0">
              <a:buNone/>
            </a:pPr>
            <a:r>
              <a:rPr lang="cs-CZ" sz="3200" dirty="0" smtClean="0"/>
              <a:t>   hodiny</a:t>
            </a:r>
          </a:p>
          <a:p>
            <a:pPr marL="0" indent="0">
              <a:buNone/>
            </a:pPr>
            <a:r>
              <a:rPr lang="cs-CZ" sz="3200" dirty="0" smtClean="0"/>
              <a:t>   okno</a:t>
            </a:r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dveře</a:t>
            </a:r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tabule</a:t>
            </a:r>
          </a:p>
          <a:p>
            <a:endParaRPr lang="cs-CZ" sz="3200" dirty="0" smtClean="0"/>
          </a:p>
          <a:p>
            <a:pPr marL="0" indent="0">
              <a:buNone/>
            </a:pPr>
            <a:endParaRPr lang="cs-CZ" sz="3200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200" dirty="0"/>
              <a:t> </a:t>
            </a:r>
            <a:r>
              <a:rPr lang="cs-CZ" sz="3200" dirty="0" smtClean="0"/>
              <a:t>a table</a:t>
            </a:r>
          </a:p>
          <a:p>
            <a:r>
              <a:rPr lang="cs-CZ" sz="3200" dirty="0" smtClean="0"/>
              <a:t>a </a:t>
            </a:r>
            <a:r>
              <a:rPr lang="cs-CZ" sz="3200" dirty="0" err="1" smtClean="0"/>
              <a:t>desk</a:t>
            </a:r>
            <a:endParaRPr lang="cs-CZ" sz="3200" dirty="0" smtClean="0"/>
          </a:p>
          <a:p>
            <a:r>
              <a:rPr lang="cs-CZ" sz="3200" dirty="0" smtClean="0"/>
              <a:t>a </a:t>
            </a:r>
            <a:r>
              <a:rPr lang="cs-CZ" sz="3200" dirty="0" err="1" smtClean="0"/>
              <a:t>chair</a:t>
            </a:r>
            <a:endParaRPr lang="cs-CZ" sz="3200" dirty="0" smtClean="0"/>
          </a:p>
          <a:p>
            <a:r>
              <a:rPr lang="cs-CZ" sz="3200" dirty="0"/>
              <a:t>a</a:t>
            </a:r>
            <a:r>
              <a:rPr lang="cs-CZ" sz="3200" dirty="0" smtClean="0"/>
              <a:t> </a:t>
            </a:r>
            <a:r>
              <a:rPr lang="cs-CZ" sz="3200" dirty="0" err="1" smtClean="0"/>
              <a:t>clock</a:t>
            </a:r>
            <a:endParaRPr lang="cs-CZ" sz="3200" dirty="0" smtClean="0"/>
          </a:p>
          <a:p>
            <a:r>
              <a:rPr lang="cs-CZ" sz="3200" dirty="0" smtClean="0"/>
              <a:t>a </a:t>
            </a:r>
            <a:r>
              <a:rPr lang="cs-CZ" sz="3200" dirty="0" err="1" smtClean="0"/>
              <a:t>window</a:t>
            </a:r>
            <a:endParaRPr lang="cs-CZ" sz="3200" dirty="0" smtClean="0"/>
          </a:p>
          <a:p>
            <a:r>
              <a:rPr lang="cs-CZ" sz="3200" dirty="0" err="1"/>
              <a:t>d</a:t>
            </a:r>
            <a:r>
              <a:rPr lang="cs-CZ" sz="3200" dirty="0" err="1" smtClean="0"/>
              <a:t>oor</a:t>
            </a:r>
            <a:endParaRPr lang="cs-CZ" sz="3200" dirty="0" smtClean="0"/>
          </a:p>
          <a:p>
            <a:r>
              <a:rPr lang="cs-CZ" sz="3200" dirty="0" smtClean="0"/>
              <a:t>a </a:t>
            </a:r>
            <a:r>
              <a:rPr lang="cs-CZ" sz="3200" dirty="0" err="1" smtClean="0"/>
              <a:t>board</a:t>
            </a:r>
            <a:endParaRPr lang="cs-CZ" sz="3200" dirty="0" smtClean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03203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467544" y="692696"/>
            <a:ext cx="7175351" cy="1793167"/>
          </a:xfrm>
        </p:spPr>
        <p:txBody>
          <a:bodyPr/>
          <a:lstStyle/>
          <a:p>
            <a:pPr marL="182880" indent="0">
              <a:buNone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395536" y="1484784"/>
            <a:ext cx="8064896" cy="3096344"/>
          </a:xfrm>
        </p:spPr>
        <p:txBody>
          <a:bodyPr>
            <a:normAutofit fontScale="70000" lnSpcReduction="20000"/>
          </a:bodyPr>
          <a:lstStyle/>
          <a:p>
            <a:r>
              <a:rPr lang="cs-CZ" sz="2200" dirty="0"/>
              <a:t>http://office.microsoft.com/</a:t>
            </a:r>
            <a:r>
              <a:rPr lang="cs-CZ" sz="2200" dirty="0" err="1"/>
              <a:t>cs-cz</a:t>
            </a:r>
            <a:r>
              <a:rPr lang="cs-CZ" sz="2200" dirty="0"/>
              <a:t>/</a:t>
            </a:r>
            <a:r>
              <a:rPr lang="cs-CZ" sz="2200" dirty="0" err="1"/>
              <a:t>images</a:t>
            </a:r>
            <a:r>
              <a:rPr lang="cs-CZ" sz="2200" dirty="0"/>
              <a:t>/</a:t>
            </a:r>
            <a:r>
              <a:rPr lang="cs-CZ" sz="2200" dirty="0" err="1"/>
              <a:t>results.aspx?ex</a:t>
            </a:r>
            <a:r>
              <a:rPr lang="cs-CZ" sz="2200" dirty="0"/>
              <a:t>=2&amp;qu=školní lavice#ai:MC900355143|mt:0</a:t>
            </a:r>
            <a:r>
              <a:rPr lang="cs-CZ" sz="2200" dirty="0" smtClean="0"/>
              <a:t>|</a:t>
            </a:r>
          </a:p>
          <a:p>
            <a:r>
              <a:rPr lang="cs-CZ" sz="2200" dirty="0"/>
              <a:t>http://office.microsoft.com/</a:t>
            </a:r>
            <a:r>
              <a:rPr lang="cs-CZ" sz="2200" dirty="0" err="1"/>
              <a:t>cs-cz</a:t>
            </a:r>
            <a:r>
              <a:rPr lang="cs-CZ" sz="2200" dirty="0"/>
              <a:t>/</a:t>
            </a:r>
            <a:r>
              <a:rPr lang="cs-CZ" sz="2200" dirty="0" err="1"/>
              <a:t>images</a:t>
            </a:r>
            <a:r>
              <a:rPr lang="cs-CZ" sz="2200" dirty="0"/>
              <a:t>/</a:t>
            </a:r>
            <a:r>
              <a:rPr lang="cs-CZ" sz="2200" dirty="0" err="1"/>
              <a:t>results.aspx?ex</a:t>
            </a:r>
            <a:r>
              <a:rPr lang="cs-CZ" sz="2200" dirty="0"/>
              <a:t>=2&amp;qu=psací </a:t>
            </a:r>
            <a:r>
              <a:rPr lang="cs-CZ" sz="2200" dirty="0" smtClean="0"/>
              <a:t>stůl#ai:MP900426540|mt:0</a:t>
            </a:r>
          </a:p>
          <a:p>
            <a:r>
              <a:rPr lang="cs-CZ" sz="2200" dirty="0">
                <a:hlinkClick r:id="rId2"/>
              </a:rPr>
              <a:t>http://office.microsoft.com/cs-cz/images/results.aspx?ex=2&amp;qu=židle#ai:MP900289604|mt:0</a:t>
            </a:r>
            <a:r>
              <a:rPr lang="cs-CZ" sz="2200" dirty="0" smtClean="0">
                <a:hlinkClick r:id="rId2"/>
              </a:rPr>
              <a:t>||</a:t>
            </a:r>
            <a:endParaRPr lang="cs-CZ" sz="2200" dirty="0" smtClean="0"/>
          </a:p>
          <a:p>
            <a:r>
              <a:rPr lang="cs-CZ" sz="2200" dirty="0">
                <a:hlinkClick r:id="rId3"/>
              </a:rPr>
              <a:t>http://</a:t>
            </a:r>
            <a:r>
              <a:rPr lang="cs-CZ" sz="2200" dirty="0" smtClean="0">
                <a:hlinkClick r:id="rId3"/>
              </a:rPr>
              <a:t>office.microsoft.com/cs-cz/images/results.aspx?ex=2&amp;qu=hodiny#ai:MP900438989|mt:0</a:t>
            </a:r>
            <a:endParaRPr lang="cs-CZ" sz="2200" dirty="0" smtClean="0"/>
          </a:p>
          <a:p>
            <a:r>
              <a:rPr lang="cs-CZ" sz="2200" dirty="0">
                <a:hlinkClick r:id="rId4"/>
              </a:rPr>
              <a:t>http://office.microsoft.com/cs-cz/images/results.aspx?ex=2&amp;qu=okno#ai:MP900414058|mt:0</a:t>
            </a:r>
            <a:r>
              <a:rPr lang="cs-CZ" sz="2200" dirty="0" smtClean="0">
                <a:hlinkClick r:id="rId4"/>
              </a:rPr>
              <a:t>|</a:t>
            </a:r>
            <a:endParaRPr lang="cs-CZ" sz="2200" dirty="0" smtClean="0"/>
          </a:p>
          <a:p>
            <a:r>
              <a:rPr lang="cs-CZ" sz="2200" dirty="0">
                <a:hlinkClick r:id="rId5"/>
              </a:rPr>
              <a:t>http://office.microsoft.com/cs-cz/images/results.aspx?ex=2&amp;qu=dveře#ai:MP900431180|mt:0</a:t>
            </a:r>
            <a:r>
              <a:rPr lang="cs-CZ" sz="2200" dirty="0" smtClean="0">
                <a:hlinkClick r:id="rId5"/>
              </a:rPr>
              <a:t>||</a:t>
            </a:r>
            <a:endParaRPr lang="cs-CZ" sz="2200" dirty="0" smtClean="0"/>
          </a:p>
          <a:p>
            <a:r>
              <a:rPr lang="cs-CZ" sz="2200" dirty="0"/>
              <a:t>http://office.microsoft.com/</a:t>
            </a:r>
            <a:r>
              <a:rPr lang="cs-CZ" sz="2200" dirty="0" err="1"/>
              <a:t>cs-cz</a:t>
            </a:r>
            <a:r>
              <a:rPr lang="cs-CZ" sz="2200" dirty="0"/>
              <a:t>/</a:t>
            </a:r>
            <a:r>
              <a:rPr lang="cs-CZ" sz="2200" dirty="0" err="1"/>
              <a:t>images</a:t>
            </a:r>
            <a:r>
              <a:rPr lang="cs-CZ" sz="2200" dirty="0"/>
              <a:t>/</a:t>
            </a:r>
            <a:r>
              <a:rPr lang="cs-CZ" sz="2200" dirty="0" err="1"/>
              <a:t>results.aspx?ex</a:t>
            </a:r>
            <a:r>
              <a:rPr lang="cs-CZ" sz="2200" dirty="0"/>
              <a:t>=2&amp;qu=školní tabule#ai:MP900439572|mt:0|</a:t>
            </a:r>
          </a:p>
        </p:txBody>
      </p:sp>
    </p:spTree>
    <p:extLst>
      <p:ext uri="{BB962C8B-B14F-4D97-AF65-F5344CB8AC3E}">
        <p14:creationId xmlns:p14="http://schemas.microsoft.com/office/powerpoint/2010/main" val="3921956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316</TotalTime>
  <Words>200</Words>
  <Application>Microsoft Office PowerPoint</Application>
  <PresentationFormat>Předvádění na obrazovce (4:3)</PresentationFormat>
  <Paragraphs>77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Prezentace aplikace PowerPoint</vt:lpstr>
      <vt:lpstr>ANOTACE</vt:lpstr>
      <vt:lpstr>Nábytek  - furniture</vt:lpstr>
      <vt:lpstr>A table</vt:lpstr>
      <vt:lpstr>A desk</vt:lpstr>
      <vt:lpstr>a chair</vt:lpstr>
      <vt:lpstr>A clock</vt:lpstr>
      <vt:lpstr>A window</vt:lpstr>
      <vt:lpstr>door</vt:lpstr>
      <vt:lpstr>A board</vt:lpstr>
      <vt:lpstr>říkej anglicky !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Metody oddělování složek směsí</dc:title>
  <dc:creator>Jarka</dc:creator>
  <cp:lastModifiedBy>Jarka Kudláčková</cp:lastModifiedBy>
  <cp:revision>78</cp:revision>
  <dcterms:created xsi:type="dcterms:W3CDTF">2011-10-19T12:47:10Z</dcterms:created>
  <dcterms:modified xsi:type="dcterms:W3CDTF">2012-12-17T14:24:12Z</dcterms:modified>
</cp:coreProperties>
</file>