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72" r:id="rId2"/>
    <p:sldId id="260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1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4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VY_32_INOVACE_606_AJ_ZVÍŘATA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JAROSLAVA KUDLÁČKOVÁ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ZVÍŘATA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A5B96EF4-AEA0-4778-B192-69321D151AA4}" type="presOf" srcId="{B651F6E3-6281-48DB-9319-2AEAFDAE7572}" destId="{619D679B-A015-4ECF-8348-D1034C574F40}" srcOrd="0" destOrd="0" presId="urn:microsoft.com/office/officeart/2005/8/layout/target3"/>
    <dgm:cxn modelId="{DFCEB34D-F3E7-4829-846A-652EE7DF4E5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235B71-559F-4017-B952-5548EE3323CE}" type="presOf" srcId="{23DE21E6-671D-41EF-A4B8-4CB61DD21CB9}" destId="{20EFD393-BD0F-4866-BD5F-B29A45D964CD}" srcOrd="0" destOrd="0" presId="urn:microsoft.com/office/officeart/2005/8/layout/target3"/>
    <dgm:cxn modelId="{2EA8E172-5BB8-4F67-B00A-78DAE5F26BF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EAC4A1-1DDF-4E49-9E15-DFE58374C947}" type="presOf" srcId="{757F3AB3-0718-4624-B441-E567A8F0AB56}" destId="{333A1088-737F-45CB-B68E-254E46348037}" srcOrd="0" destOrd="0" presId="urn:microsoft.com/office/officeart/2005/8/layout/target3"/>
    <dgm:cxn modelId="{A80A3436-FB4A-48A2-B260-459DCC420FB1}" type="presOf" srcId="{D8197B8C-B260-4A16-BDF4-0947B075E274}" destId="{25B08C86-7E15-44DC-BE7F-FFB55DD49D12}" srcOrd="0" destOrd="0" presId="urn:microsoft.com/office/officeart/2005/8/layout/target3"/>
    <dgm:cxn modelId="{16C35ED1-BDED-4DB4-AB93-9F01D1BA5FB7}" type="presOf" srcId="{B651F6E3-6281-48DB-9319-2AEAFDAE7572}" destId="{6BB5E863-4638-4E1D-BFDE-399D028AC4ED}" srcOrd="1" destOrd="0" presId="urn:microsoft.com/office/officeart/2005/8/layout/target3"/>
    <dgm:cxn modelId="{99994A0C-7E7B-4126-83AB-D24A34FE81BB}" type="presOf" srcId="{D1B46980-6531-4606-95E6-44980827E919}" destId="{6140AFEC-043D-4C43-A2F9-D0F5331DF3A3}" srcOrd="0" destOrd="0" presId="urn:microsoft.com/office/officeart/2005/8/layout/target3"/>
    <dgm:cxn modelId="{2A2C3980-B432-4B07-8C89-A7A8307B0202}" type="presOf" srcId="{D1B46980-6531-4606-95E6-44980827E919}" destId="{2BE915AB-18AA-4053-B92C-3BFC9ED204BB}" srcOrd="1" destOrd="0" presId="urn:microsoft.com/office/officeart/2005/8/layout/target3"/>
    <dgm:cxn modelId="{E27AF4A4-B962-4AF0-B5B1-53E229B9B499}" type="presOf" srcId="{23DE21E6-671D-41EF-A4B8-4CB61DD21CB9}" destId="{D765D62F-75B8-4F0E-BC22-04FC3BAECA31}" srcOrd="1" destOrd="0" presId="urn:microsoft.com/office/officeart/2005/8/layout/target3"/>
    <dgm:cxn modelId="{29970245-06E1-4A11-94A0-8EC3B6C0828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8FBC90-BB9A-46AE-A342-6E5A8CC4BEC3}" type="presParOf" srcId="{333A1088-737F-45CB-B68E-254E46348037}" destId="{F5ABB229-8D3B-4694-996A-96F23CF14429}" srcOrd="0" destOrd="0" presId="urn:microsoft.com/office/officeart/2005/8/layout/target3"/>
    <dgm:cxn modelId="{75386251-7A41-4EC1-9B43-773CAB95D744}" type="presParOf" srcId="{333A1088-737F-45CB-B68E-254E46348037}" destId="{F41139FD-01EE-4571-8B17-4FB00FC51163}" srcOrd="1" destOrd="0" presId="urn:microsoft.com/office/officeart/2005/8/layout/target3"/>
    <dgm:cxn modelId="{69999396-F208-4F29-9462-436F9A816F50}" type="presParOf" srcId="{333A1088-737F-45CB-B68E-254E46348037}" destId="{D005CE8C-CC26-4C3E-AC11-E15060ECD759}" srcOrd="2" destOrd="0" presId="urn:microsoft.com/office/officeart/2005/8/layout/target3"/>
    <dgm:cxn modelId="{C3027249-5C22-42DA-8066-16E6F05BEDF6}" type="presParOf" srcId="{333A1088-737F-45CB-B68E-254E46348037}" destId="{2C702D82-9B77-49B7-9568-BB8EB47C3372}" srcOrd="3" destOrd="0" presId="urn:microsoft.com/office/officeart/2005/8/layout/target3"/>
    <dgm:cxn modelId="{0B181DB0-96BD-468A-B141-421AE2DE9347}" type="presParOf" srcId="{333A1088-737F-45CB-B68E-254E46348037}" destId="{A52A0455-90FF-4808-ABD0-F02540D31D5A}" srcOrd="4" destOrd="0" presId="urn:microsoft.com/office/officeart/2005/8/layout/target3"/>
    <dgm:cxn modelId="{27BA4547-69DA-40CC-8C03-CF9739819015}" type="presParOf" srcId="{333A1088-737F-45CB-B68E-254E46348037}" destId="{6140AFEC-043D-4C43-A2F9-D0F5331DF3A3}" srcOrd="5" destOrd="0" presId="urn:microsoft.com/office/officeart/2005/8/layout/target3"/>
    <dgm:cxn modelId="{F52496F9-1C4E-4C35-87E1-4216A4BF143A}" type="presParOf" srcId="{333A1088-737F-45CB-B68E-254E46348037}" destId="{9358AC05-5D7D-4327-9F80-1AD486AEA664}" srcOrd="6" destOrd="0" presId="urn:microsoft.com/office/officeart/2005/8/layout/target3"/>
    <dgm:cxn modelId="{58036FA0-CCA2-4D10-B632-1A8D147011BA}" type="presParOf" srcId="{333A1088-737F-45CB-B68E-254E46348037}" destId="{313FC574-E1CD-4FB4-B054-0B805CE0447D}" srcOrd="7" destOrd="0" presId="urn:microsoft.com/office/officeart/2005/8/layout/target3"/>
    <dgm:cxn modelId="{9271197B-AC59-46A8-912B-F70AA735F0EE}" type="presParOf" srcId="{333A1088-737F-45CB-B68E-254E46348037}" destId="{619D679B-A015-4ECF-8348-D1034C574F40}" srcOrd="8" destOrd="0" presId="urn:microsoft.com/office/officeart/2005/8/layout/target3"/>
    <dgm:cxn modelId="{7F9ADAD8-68EB-4E70-8FBA-0EE49312F418}" type="presParOf" srcId="{333A1088-737F-45CB-B68E-254E46348037}" destId="{322283A8-4A27-4CDA-BAE3-F381106A9174}" srcOrd="9" destOrd="0" presId="urn:microsoft.com/office/officeart/2005/8/layout/target3"/>
    <dgm:cxn modelId="{BEC29FCD-0B04-471E-9B79-3777E9452516}" type="presParOf" srcId="{333A1088-737F-45CB-B68E-254E46348037}" destId="{FFC9F71D-1B4F-4AD9-A4A6-86ADEFC8AF5C}" srcOrd="10" destOrd="0" presId="urn:microsoft.com/office/officeart/2005/8/layout/target3"/>
    <dgm:cxn modelId="{2A4FC497-8B94-408D-B9F5-C754945B29F7}" type="presParOf" srcId="{333A1088-737F-45CB-B68E-254E46348037}" destId="{25B08C86-7E15-44DC-BE7F-FFB55DD49D12}" srcOrd="11" destOrd="0" presId="urn:microsoft.com/office/officeart/2005/8/layout/target3"/>
    <dgm:cxn modelId="{8C689182-F639-4E15-8FAF-08AAF2993640}" type="presParOf" srcId="{333A1088-737F-45CB-B68E-254E46348037}" destId="{B802C839-24C6-47E7-BAF8-A79343132CBC}" srcOrd="12" destOrd="0" presId="urn:microsoft.com/office/officeart/2005/8/layout/target3"/>
    <dgm:cxn modelId="{D69FA6E8-9C88-4698-A94C-88C1493C61F0}" type="presParOf" srcId="{333A1088-737F-45CB-B68E-254E46348037}" destId="{10B0AAF3-16BE-4B9A-A567-5D5A0E0FD953}" srcOrd="13" destOrd="0" presId="urn:microsoft.com/office/officeart/2005/8/layout/target3"/>
    <dgm:cxn modelId="{49D1B5C5-74FA-489A-864E-0EBD184D953A}" type="presParOf" srcId="{333A1088-737F-45CB-B68E-254E46348037}" destId="{20EFD393-BD0F-4866-BD5F-B29A45D964CD}" srcOrd="14" destOrd="0" presId="urn:microsoft.com/office/officeart/2005/8/layout/target3"/>
    <dgm:cxn modelId="{C86CA37B-7BB7-484E-A7E4-58DF6CD3A0DF}" type="presParOf" srcId="{333A1088-737F-45CB-B68E-254E46348037}" destId="{AED2198E-93D5-4001-81B4-73124B309672}" srcOrd="15" destOrd="0" presId="urn:microsoft.com/office/officeart/2005/8/layout/target3"/>
    <dgm:cxn modelId="{126347D0-8BD6-4A92-98B4-65EDF60349C9}" type="presParOf" srcId="{333A1088-737F-45CB-B68E-254E46348037}" destId="{2BE915AB-18AA-4053-B92C-3BFC9ED204BB}" srcOrd="16" destOrd="0" presId="urn:microsoft.com/office/officeart/2005/8/layout/target3"/>
    <dgm:cxn modelId="{1B093820-10C2-4043-9907-37AB89BD11C0}" type="presParOf" srcId="{333A1088-737F-45CB-B68E-254E46348037}" destId="{6BB5E863-4638-4E1D-BFDE-399D028AC4ED}" srcOrd="17" destOrd="0" presId="urn:microsoft.com/office/officeart/2005/8/layout/target3"/>
    <dgm:cxn modelId="{7CB8CE96-E893-4701-AF61-4D89A8F666ED}" type="presParOf" srcId="{333A1088-737F-45CB-B68E-254E46348037}" destId="{5A5FFA88-C948-4069-8E93-59FA12366E83}" srcOrd="18" destOrd="0" presId="urn:microsoft.com/office/officeart/2005/8/layout/target3"/>
    <dgm:cxn modelId="{1A8C60E3-E023-4AFB-8331-7E916C805B4F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JAROSLAVA KUDLÁČKOVÁ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VY_32_INOVACE_606_AJ_ZVÍŘATA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ZVÍŘATA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4DB5C-EB56-498D-AC2F-9BAC5EDD3E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5D547-B0CD-4814-A013-CABB3B55F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es&amp;ctt=1" TargetMode="External"/><Relationship Id="rId7" Type="http://schemas.openxmlformats.org/officeDocument/2006/relationships/hyperlink" Target="http://office.microsoft.com/cs-cz/images/results.aspx?qu=pavouk&amp;ctt=1" TargetMode="External"/><Relationship Id="rId2" Type="http://schemas.openxmlformats.org/officeDocument/2006/relationships/hyperlink" Target="http://office.microsoft.com/cs-cz/images/results.aspx?ex=2&amp;qu=ryb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kr%C3%A1l%C3%ADk&amp;ctt=1" TargetMode="External"/><Relationship Id="rId5" Type="http://schemas.openxmlformats.org/officeDocument/2006/relationships/hyperlink" Target="http://office.microsoft.com/cs-cz/images/results.aspx?qu=pt%C3%A1k&amp;ctt=1" TargetMode="External"/><Relationship Id="rId4" Type="http://schemas.openxmlformats.org/officeDocument/2006/relationships/hyperlink" Target="http://office.microsoft.com/cs-cz/images/results.aspx?qu=ko%C4%8Dka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09020625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579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776864" cy="30963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práci žáků ZŠ 1.stupeň – Anglický jazyk -3.třída.</a:t>
            </a:r>
          </a:p>
          <a:p>
            <a:r>
              <a:rPr lang="cs-CZ" dirty="0" smtClean="0"/>
              <a:t>Výklad slovíček na téma: zvířata</a:t>
            </a:r>
          </a:p>
          <a:p>
            <a:r>
              <a:rPr lang="cs-CZ" sz="2400" dirty="0" smtClean="0"/>
              <a:t>V závěru si žáci vyzkouší, jak si zapamatovali nová slova.</a:t>
            </a:r>
          </a:p>
          <a:p>
            <a:r>
              <a:rPr lang="cs-CZ" dirty="0" smtClean="0"/>
              <a:t>Slova a obrázky se objevují po kliknutí myši.</a:t>
            </a:r>
            <a:endParaRPr lang="cs-CZ" dirty="0"/>
          </a:p>
          <a:p>
            <a:r>
              <a:rPr lang="cs-CZ" sz="2400" dirty="0" smtClean="0"/>
              <a:t>Klíčová slova: </a:t>
            </a:r>
            <a:r>
              <a:rPr lang="cs-CZ" sz="2400" dirty="0" err="1" smtClean="0"/>
              <a:t>fish</a:t>
            </a:r>
            <a:r>
              <a:rPr lang="cs-CZ" sz="2400" dirty="0" smtClean="0"/>
              <a:t>, dog, </a:t>
            </a:r>
            <a:r>
              <a:rPr lang="cs-CZ" sz="2400" dirty="0" err="1" smtClean="0"/>
              <a:t>cat</a:t>
            </a:r>
            <a:r>
              <a:rPr lang="cs-CZ" sz="2400" dirty="0" smtClean="0"/>
              <a:t>, </a:t>
            </a:r>
            <a:r>
              <a:rPr lang="cs-CZ" sz="2400" dirty="0" err="1" smtClean="0"/>
              <a:t>rabbit</a:t>
            </a:r>
            <a:r>
              <a:rPr lang="cs-CZ" sz="2400" dirty="0" smtClean="0"/>
              <a:t>, </a:t>
            </a:r>
            <a:r>
              <a:rPr lang="cs-CZ" sz="2400" dirty="0" err="1" smtClean="0"/>
              <a:t>mouse</a:t>
            </a:r>
            <a:r>
              <a:rPr lang="cs-CZ" sz="2400" dirty="0" smtClean="0"/>
              <a:t>, </a:t>
            </a:r>
            <a:r>
              <a:rPr lang="cs-CZ" sz="2400" dirty="0" err="1" smtClean="0"/>
              <a:t>spider</a:t>
            </a:r>
            <a:r>
              <a:rPr lang="cs-CZ" sz="2400" dirty="0" smtClean="0"/>
              <a:t>, </a:t>
            </a:r>
            <a:r>
              <a:rPr lang="cs-CZ" sz="2400" dirty="0" err="1" smtClean="0"/>
              <a:t>bird</a:t>
            </a:r>
            <a:r>
              <a:rPr lang="cs-CZ" sz="2400" dirty="0" smtClean="0"/>
              <a:t>, </a:t>
            </a:r>
            <a:r>
              <a:rPr lang="cs-CZ" sz="2400" dirty="0" err="1" smtClean="0"/>
              <a:t>pet</a:t>
            </a:r>
            <a:endParaRPr lang="cs-CZ" sz="2400" dirty="0" smtClean="0"/>
          </a:p>
          <a:p>
            <a:r>
              <a:rPr lang="cs-CZ" dirty="0" smtClean="0"/>
              <a:t>Vytvořeno: 9.2.2012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89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- </a:t>
            </a:r>
            <a:r>
              <a:rPr lang="cs-CZ" dirty="0" err="1" smtClean="0"/>
              <a:t>pets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f</a:t>
            </a:r>
            <a:r>
              <a:rPr lang="cs-CZ" dirty="0" err="1" smtClean="0"/>
              <a:t>ish</a:t>
            </a:r>
            <a:r>
              <a:rPr lang="cs-CZ" dirty="0" smtClean="0"/>
              <a:t>                         ryba</a:t>
            </a:r>
          </a:p>
          <a:p>
            <a:r>
              <a:rPr lang="cs-CZ" dirty="0"/>
              <a:t>a</a:t>
            </a:r>
            <a:r>
              <a:rPr lang="cs-CZ" dirty="0" smtClean="0"/>
              <a:t> dog                      pes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                       kočka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bird</a:t>
            </a:r>
            <a:r>
              <a:rPr lang="cs-CZ" dirty="0" smtClean="0"/>
              <a:t>                      pták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rabbit</a:t>
            </a:r>
            <a:r>
              <a:rPr lang="cs-CZ" dirty="0" smtClean="0"/>
              <a:t>                   králík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spider</a:t>
            </a:r>
            <a:r>
              <a:rPr lang="cs-CZ" dirty="0" smtClean="0"/>
              <a:t>                   pavouk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                  myš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16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874"/>
            <a:ext cx="10440144" cy="1440160"/>
          </a:xfrm>
        </p:spPr>
        <p:txBody>
          <a:bodyPr>
            <a:normAutofit/>
          </a:bodyPr>
          <a:lstStyle/>
          <a:p>
            <a:r>
              <a:rPr lang="cs-CZ" sz="8000" b="1" dirty="0" smtClean="0"/>
              <a:t>A </a:t>
            </a:r>
            <a:r>
              <a:rPr lang="cs-CZ" sz="8000" b="1" dirty="0" err="1" smtClean="0"/>
              <a:t>fish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980728"/>
            <a:ext cx="3960440" cy="525658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8000" dirty="0" smtClean="0">
                <a:solidFill>
                  <a:srgbClr val="FF0000"/>
                </a:solidFill>
              </a:rPr>
              <a:t>ryba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908720"/>
            <a:ext cx="4237037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777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dog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 pes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052736"/>
            <a:ext cx="475252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/>
              <a:t>a</a:t>
            </a:r>
            <a:r>
              <a:rPr lang="cs-CZ" sz="8000" dirty="0" smtClean="0"/>
              <a:t> </a:t>
            </a:r>
            <a:r>
              <a:rPr lang="cs-CZ" sz="8000" dirty="0" err="1" smtClean="0"/>
              <a:t>cat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kočka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340768"/>
            <a:ext cx="5643736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581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bird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7244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pták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96752"/>
            <a:ext cx="5571728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35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rabbit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králík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6832"/>
            <a:ext cx="374441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30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spider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pavouk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34340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72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mouse</a:t>
            </a:r>
            <a:r>
              <a:rPr lang="cs-CZ" sz="8000" dirty="0" smtClean="0"/>
              <a:t> 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myš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57" y="1600200"/>
            <a:ext cx="3648286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116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anglicky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   myš</a:t>
            </a:r>
          </a:p>
          <a:p>
            <a:pPr marL="0" indent="0">
              <a:buNone/>
            </a:pPr>
            <a:r>
              <a:rPr lang="cs-CZ" sz="3200" dirty="0" smtClean="0"/>
              <a:t>   pták</a:t>
            </a:r>
          </a:p>
          <a:p>
            <a:pPr marL="0" indent="0">
              <a:buNone/>
            </a:pPr>
            <a:r>
              <a:rPr lang="cs-CZ" sz="3200" dirty="0" smtClean="0"/>
              <a:t>   králík</a:t>
            </a:r>
          </a:p>
          <a:p>
            <a:pPr marL="0" indent="0">
              <a:buNone/>
            </a:pPr>
            <a:r>
              <a:rPr lang="cs-CZ" sz="3200" dirty="0" smtClean="0"/>
              <a:t>   pavouk</a:t>
            </a:r>
          </a:p>
          <a:p>
            <a:pPr marL="0" indent="0">
              <a:buNone/>
            </a:pPr>
            <a:r>
              <a:rPr lang="cs-CZ" sz="3200" dirty="0" smtClean="0"/>
              <a:t>   pes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kočka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ryba</a:t>
            </a:r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a </a:t>
            </a:r>
            <a:r>
              <a:rPr lang="cs-CZ" sz="3200" dirty="0" err="1" smtClean="0"/>
              <a:t>mouse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bird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rabbit</a:t>
            </a:r>
            <a:endParaRPr lang="cs-CZ" sz="3200" dirty="0" smtClean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spider</a:t>
            </a:r>
            <a:endParaRPr lang="cs-CZ" sz="3200" dirty="0" smtClean="0"/>
          </a:p>
          <a:p>
            <a:r>
              <a:rPr lang="cs-CZ" sz="3200" dirty="0" smtClean="0"/>
              <a:t>a dog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cat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fish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320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064896" cy="4320480"/>
          </a:xfrm>
        </p:spPr>
        <p:txBody>
          <a:bodyPr>
            <a:normAutofit fontScale="85000" lnSpcReduction="20000"/>
          </a:bodyPr>
          <a:lstStyle/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office.microsoft.com/cs-cz/images/results.aspx?ex=2&amp;qu=ryba#ai:MC900444996|mt:0</a:t>
            </a:r>
            <a:endParaRPr lang="cs-CZ" sz="2200" dirty="0" smtClean="0"/>
          </a:p>
          <a:p>
            <a:r>
              <a:rPr lang="cs-CZ" sz="2200" dirty="0">
                <a:hlinkClick r:id="rId3"/>
              </a:rPr>
              <a:t>http://office.microsoft.com/cs-cz/images/results.aspx?qu=pes&amp;ctt=1#ai:MP900422451|mt:0</a:t>
            </a:r>
            <a:r>
              <a:rPr lang="cs-CZ" sz="2200" dirty="0" smtClean="0">
                <a:hlinkClick r:id="rId3"/>
              </a:rPr>
              <a:t>|</a:t>
            </a:r>
            <a:endParaRPr lang="cs-CZ" sz="2200" dirty="0" smtClean="0"/>
          </a:p>
          <a:p>
            <a:r>
              <a:rPr lang="cs-CZ" sz="2200" dirty="0">
                <a:hlinkClick r:id="rId4"/>
              </a:rPr>
              <a:t>http://office.microsoft.com/cs-cz/images/results.aspx?qu=ko%C4%8Dka&amp;ctt=1#ai:MP900427655|mt:0</a:t>
            </a:r>
            <a:r>
              <a:rPr lang="cs-CZ" sz="2200" dirty="0" smtClean="0">
                <a:hlinkClick r:id="rId4"/>
              </a:rPr>
              <a:t>||</a:t>
            </a:r>
            <a:endParaRPr lang="cs-CZ" sz="2200" dirty="0" smtClean="0"/>
          </a:p>
          <a:p>
            <a:r>
              <a:rPr lang="cs-CZ" sz="2200" dirty="0">
                <a:hlinkClick r:id="rId5"/>
              </a:rPr>
              <a:t>http://office.microsoft.com/cs-cz/images/results.aspx?qu=pt%C3%A1k&amp;ctt=1#ai:MP900438589|mt:0</a:t>
            </a:r>
            <a:r>
              <a:rPr lang="cs-CZ" sz="2200" dirty="0" smtClean="0">
                <a:hlinkClick r:id="rId5"/>
              </a:rPr>
              <a:t>|</a:t>
            </a:r>
            <a:endParaRPr lang="cs-CZ" sz="2200" dirty="0" smtClean="0"/>
          </a:p>
          <a:p>
            <a:r>
              <a:rPr lang="cs-CZ" sz="2200" dirty="0">
                <a:hlinkClick r:id="rId6"/>
              </a:rPr>
              <a:t>http://office.microsoft.com/cs-cz/images/results.aspx?qu=kr%C3%A1l%C3%ADk&amp;ctt=1#ai:MM900365153|mt:0</a:t>
            </a:r>
            <a:r>
              <a:rPr lang="cs-CZ" sz="2200" dirty="0" smtClean="0">
                <a:hlinkClick r:id="rId6"/>
              </a:rPr>
              <a:t>|</a:t>
            </a:r>
            <a:endParaRPr lang="cs-CZ" sz="2200" dirty="0" smtClean="0"/>
          </a:p>
          <a:p>
            <a:r>
              <a:rPr lang="cs-CZ" sz="2200" dirty="0">
                <a:hlinkClick r:id="rId7"/>
              </a:rPr>
              <a:t>http://</a:t>
            </a:r>
            <a:r>
              <a:rPr lang="cs-CZ" sz="2200" dirty="0" smtClean="0">
                <a:hlinkClick r:id="rId7"/>
              </a:rPr>
              <a:t>office.microsoft.com/cs-cz/images/results.aspx?qu=pavouk&amp;ctt=1#ai:MC900346927|mt:0</a:t>
            </a:r>
            <a:endParaRPr lang="cs-CZ" sz="2200" dirty="0" smtClean="0"/>
          </a:p>
          <a:p>
            <a:r>
              <a:rPr lang="cs-CZ" sz="2200" dirty="0"/>
              <a:t>http://office.microsoft.com/cs-cz/images/results.aspx?qu=my%C5%A1&amp;ctt=1#ai:MC900444689|mt:0||</a:t>
            </a:r>
          </a:p>
        </p:txBody>
      </p:sp>
    </p:spTree>
    <p:extLst>
      <p:ext uri="{BB962C8B-B14F-4D97-AF65-F5344CB8AC3E}">
        <p14:creationId xmlns:p14="http://schemas.microsoft.com/office/powerpoint/2010/main" val="39219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361</TotalTime>
  <Words>198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Zvířata - pets</vt:lpstr>
      <vt:lpstr>A fish</vt:lpstr>
      <vt:lpstr>A dog</vt:lpstr>
      <vt:lpstr>a cat</vt:lpstr>
      <vt:lpstr>A bird</vt:lpstr>
      <vt:lpstr>A rabbit</vt:lpstr>
      <vt:lpstr>A spider</vt:lpstr>
      <vt:lpstr>A mouse </vt:lpstr>
      <vt:lpstr>říkej anglicky 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složek směsí</dc:title>
  <dc:creator>Jarka</dc:creator>
  <cp:lastModifiedBy>Jarka Kudláčková</cp:lastModifiedBy>
  <cp:revision>110</cp:revision>
  <dcterms:created xsi:type="dcterms:W3CDTF">2011-10-19T12:47:10Z</dcterms:created>
  <dcterms:modified xsi:type="dcterms:W3CDTF">2012-12-17T14:24:45Z</dcterms:modified>
</cp:coreProperties>
</file>