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40" r:id="rId1"/>
  </p:sldMasterIdLst>
  <p:notesMasterIdLst>
    <p:notesMasterId r:id="rId14"/>
  </p:notesMasterIdLst>
  <p:sldIdLst>
    <p:sldId id="259" r:id="rId2"/>
    <p:sldId id="260" r:id="rId3"/>
    <p:sldId id="263" r:id="rId4"/>
    <p:sldId id="264" r:id="rId5"/>
    <p:sldId id="265" r:id="rId6"/>
    <p:sldId id="266" r:id="rId7"/>
    <p:sldId id="267" r:id="rId8"/>
    <p:sldId id="268" r:id="rId9"/>
    <p:sldId id="269" r:id="rId10"/>
    <p:sldId id="271" r:id="rId11"/>
    <p:sldId id="270" r:id="rId12"/>
    <p:sldId id="262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50" d="100"/>
          <a:sy n="50" d="100"/>
        </p:scale>
        <p:origin x="-1644" y="-48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="1" i="0" u="sng" dirty="0" smtClean="0"/>
            <a:t>Název školy</a:t>
          </a:r>
          <a:r>
            <a:rPr lang="cs-CZ" sz="2000" dirty="0" smtClean="0"/>
            <a:t>: ZŠ PODBOŘANY, HUSOVA 276, OKRES LOUNY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b="1" u="sng" dirty="0" smtClean="0"/>
            <a:t>Autor:</a:t>
          </a:r>
          <a:r>
            <a:rPr lang="cs-CZ" sz="2000" dirty="0" smtClean="0"/>
            <a:t> 	MGR. JAROSLAVA KUDLÁČKOVÁ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b="1" u="sng" dirty="0" smtClean="0"/>
            <a:t>Téma:</a:t>
          </a:r>
          <a:r>
            <a:rPr lang="cs-CZ" sz="2000" dirty="0" smtClean="0"/>
            <a:t>  OTÁZKA A KRÁTKÁ ODPOVĚĎ</a:t>
          </a:r>
        </a:p>
        <a:p>
          <a:pPr algn="l" rtl="0"/>
          <a:r>
            <a:rPr lang="cs-CZ" sz="2000" b="1" u="sng" dirty="0" smtClean="0"/>
            <a:t>Číslo projektu</a:t>
          </a:r>
          <a:r>
            <a:rPr lang="cs-CZ" sz="2000" dirty="0" smtClean="0"/>
            <a:t>:CZ.1.07/1.4.00/21.2975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8AA2E57C-889F-46F2-801D-82BD4BEDB013}">
      <dgm:prSet custT="1"/>
      <dgm:spPr/>
      <dgm:t>
        <a:bodyPr/>
        <a:lstStyle/>
        <a:p>
          <a:pPr algn="l" rtl="0"/>
          <a:r>
            <a:rPr lang="cs-CZ" sz="2000" b="1" u="sng" dirty="0" smtClean="0"/>
            <a:t>Název:	</a:t>
          </a:r>
          <a:r>
            <a:rPr lang="cs-CZ" sz="2000" b="1" u="none" dirty="0" smtClean="0"/>
            <a:t> </a:t>
          </a:r>
          <a:r>
            <a:rPr lang="cs-CZ" sz="2000" u="none" dirty="0" smtClean="0"/>
            <a:t>VY_32_INOVACE_607_AJ</a:t>
          </a:r>
          <a:r>
            <a:rPr lang="cs-CZ" sz="2000" dirty="0" smtClean="0"/>
            <a:t>_KRÁTKÁ ODPOVĚĎ</a:t>
          </a:r>
          <a:endParaRPr lang="cs-CZ" sz="2000" dirty="0"/>
        </a:p>
      </dgm:t>
    </dgm:pt>
    <dgm:pt modelId="{E0DA2F13-9B92-4E46-8184-880F34838A9B}" type="sibTrans" cxnId="{F0AE48AD-E615-4C77-A734-7B404773B080}">
      <dgm:prSet/>
      <dgm:spPr/>
      <dgm:t>
        <a:bodyPr/>
        <a:lstStyle/>
        <a:p>
          <a:endParaRPr lang="cs-CZ"/>
        </a:p>
      </dgm:t>
    </dgm:pt>
    <dgm:pt modelId="{1DDA555B-7828-4067-929B-FC8C2AEF96FE}" type="parTrans" cxnId="{F0AE48AD-E615-4C77-A734-7B404773B080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4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4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B262DBCE-1153-429A-9F97-D56689FBAC33}" type="pres">
      <dgm:prSet presAssocID="{8AA2E57C-889F-46F2-801D-82BD4BEDB013}" presName="vertSpace3" presStyleLbl="node1" presStyleIdx="1" presStyleCnt="4"/>
      <dgm:spPr/>
      <dgm:t>
        <a:bodyPr/>
        <a:lstStyle/>
        <a:p>
          <a:endParaRPr lang="cs-CZ"/>
        </a:p>
      </dgm:t>
    </dgm:pt>
    <dgm:pt modelId="{A3A6E5B8-F84D-4E91-A0FD-11E55D695723}" type="pres">
      <dgm:prSet presAssocID="{8AA2E57C-889F-46F2-801D-82BD4BEDB013}" presName="circle3" presStyleLbl="node1" presStyleIdx="2" presStyleCnt="4"/>
      <dgm:spPr/>
      <dgm:t>
        <a:bodyPr/>
        <a:lstStyle/>
        <a:p>
          <a:endParaRPr lang="cs-CZ"/>
        </a:p>
      </dgm:t>
    </dgm:pt>
    <dgm:pt modelId="{DB3A4F2C-9D0E-42C2-9E6A-7A04D684D977}" type="pres">
      <dgm:prSet presAssocID="{8AA2E57C-889F-46F2-801D-82BD4BEDB013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4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E57E09-67C0-4EA3-938A-7476D7C42F9D}" type="pres">
      <dgm:prSet presAssocID="{8AA2E57C-889F-46F2-801D-82BD4BEDB013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77E279-E6D7-4A05-9499-367EE8AC25AB}" type="presOf" srcId="{D8197B8C-B260-4A16-BDF4-0947B075E274}" destId="{25B08C86-7E15-44DC-BE7F-FFB55DD49D12}" srcOrd="0" destOrd="0" presId="urn:microsoft.com/office/officeart/2005/8/layout/target3"/>
    <dgm:cxn modelId="{A78938AE-220C-47D7-B3E0-9A29E85A2F19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0AE48AD-E615-4C77-A734-7B404773B080}" srcId="{757F3AB3-0718-4624-B441-E567A8F0AB56}" destId="{8AA2E57C-889F-46F2-801D-82BD4BEDB013}" srcOrd="2" destOrd="0" parTransId="{1DDA555B-7828-4067-929B-FC8C2AEF96FE}" sibTransId="{E0DA2F13-9B92-4E46-8184-880F34838A9B}"/>
    <dgm:cxn modelId="{6C4E9431-0176-4D23-805A-4A8AD6624756}" type="presOf" srcId="{D1B46980-6531-4606-95E6-44980827E919}" destId="{6140AFEC-043D-4C43-A2F9-D0F5331DF3A3}" srcOrd="0" destOrd="0" presId="urn:microsoft.com/office/officeart/2005/8/layout/target3"/>
    <dgm:cxn modelId="{C62D1FC3-5430-4F7C-BA2E-3062D6721EF5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3705163-3E07-4E62-82DC-FB601C6C9297}" type="presOf" srcId="{8AA2E57C-889F-46F2-801D-82BD4BEDB013}" destId="{DB3A4F2C-9D0E-42C2-9E6A-7A04D684D977}" srcOrd="0" destOrd="0" presId="urn:microsoft.com/office/officeart/2005/8/layout/target3"/>
    <dgm:cxn modelId="{BA06F1D6-35DB-4619-8108-81A2A97B363A}" type="presOf" srcId="{757F3AB3-0718-4624-B441-E567A8F0AB56}" destId="{333A1088-737F-45CB-B68E-254E46348037}" srcOrd="0" destOrd="0" presId="urn:microsoft.com/office/officeart/2005/8/layout/target3"/>
    <dgm:cxn modelId="{3F8751F9-B864-402D-9033-05FD38062E6D}" type="presOf" srcId="{D8197B8C-B260-4A16-BDF4-0947B075E274}" destId="{5A5FFA88-C948-4069-8E93-59FA12366E83}" srcOrd="1" destOrd="0" presId="urn:microsoft.com/office/officeart/2005/8/layout/target3"/>
    <dgm:cxn modelId="{8CDB5D7B-775D-464A-B4E9-A39A0E600425}" type="presOf" srcId="{8AA2E57C-889F-46F2-801D-82BD4BEDB013}" destId="{15E57E09-67C0-4EA3-938A-7476D7C42F9D}" srcOrd="1" destOrd="0" presId="urn:microsoft.com/office/officeart/2005/8/layout/target3"/>
    <dgm:cxn modelId="{A5DEDC5E-B350-4195-8324-9BE58718A0FA}" type="presOf" srcId="{D1D4F407-5343-4D3F-B5B9-D407B03CAEB4}" destId="{D005CE8C-CC26-4C3E-AC11-E15060ECD759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1BAA04F-6D7A-41DE-8F0F-D0E6E9914C73}" type="presParOf" srcId="{333A1088-737F-45CB-B68E-254E46348037}" destId="{F5ABB229-8D3B-4694-996A-96F23CF14429}" srcOrd="0" destOrd="0" presId="urn:microsoft.com/office/officeart/2005/8/layout/target3"/>
    <dgm:cxn modelId="{80D1B8F3-A208-49A4-98C1-DDAC5C0F45D2}" type="presParOf" srcId="{333A1088-737F-45CB-B68E-254E46348037}" destId="{F41139FD-01EE-4571-8B17-4FB00FC51163}" srcOrd="1" destOrd="0" presId="urn:microsoft.com/office/officeart/2005/8/layout/target3"/>
    <dgm:cxn modelId="{0B6CD28B-ACB1-46E9-AB73-AEB726C82470}" type="presParOf" srcId="{333A1088-737F-45CB-B68E-254E46348037}" destId="{D005CE8C-CC26-4C3E-AC11-E15060ECD759}" srcOrd="2" destOrd="0" presId="urn:microsoft.com/office/officeart/2005/8/layout/target3"/>
    <dgm:cxn modelId="{54A19846-DAE9-4C2E-972E-14DF890BCB2E}" type="presParOf" srcId="{333A1088-737F-45CB-B68E-254E46348037}" destId="{2C702D82-9B77-49B7-9568-BB8EB47C3372}" srcOrd="3" destOrd="0" presId="urn:microsoft.com/office/officeart/2005/8/layout/target3"/>
    <dgm:cxn modelId="{327FC7CC-3C63-45DB-9B66-838EC3CEEE13}" type="presParOf" srcId="{333A1088-737F-45CB-B68E-254E46348037}" destId="{A52A0455-90FF-4808-ABD0-F02540D31D5A}" srcOrd="4" destOrd="0" presId="urn:microsoft.com/office/officeart/2005/8/layout/target3"/>
    <dgm:cxn modelId="{D6C66B2E-CE4D-4CD1-A19F-8EDD5DB7F99A}" type="presParOf" srcId="{333A1088-737F-45CB-B68E-254E46348037}" destId="{6140AFEC-043D-4C43-A2F9-D0F5331DF3A3}" srcOrd="5" destOrd="0" presId="urn:microsoft.com/office/officeart/2005/8/layout/target3"/>
    <dgm:cxn modelId="{A6C818EA-3D88-491F-8409-30C49E66D8C8}" type="presParOf" srcId="{333A1088-737F-45CB-B68E-254E46348037}" destId="{B262DBCE-1153-429A-9F97-D56689FBAC33}" srcOrd="6" destOrd="0" presId="urn:microsoft.com/office/officeart/2005/8/layout/target3"/>
    <dgm:cxn modelId="{E42F6051-135F-411C-AEE6-64805827CDEC}" type="presParOf" srcId="{333A1088-737F-45CB-B68E-254E46348037}" destId="{A3A6E5B8-F84D-4E91-A0FD-11E55D695723}" srcOrd="7" destOrd="0" presId="urn:microsoft.com/office/officeart/2005/8/layout/target3"/>
    <dgm:cxn modelId="{3304A6D6-3CED-4DCF-A192-3ECF51D524EF}" type="presParOf" srcId="{333A1088-737F-45CB-B68E-254E46348037}" destId="{DB3A4F2C-9D0E-42C2-9E6A-7A04D684D977}" srcOrd="8" destOrd="0" presId="urn:microsoft.com/office/officeart/2005/8/layout/target3"/>
    <dgm:cxn modelId="{3185D7D2-23E2-4826-A8B6-93182737A338}" type="presParOf" srcId="{333A1088-737F-45CB-B68E-254E46348037}" destId="{322283A8-4A27-4CDA-BAE3-F381106A9174}" srcOrd="9" destOrd="0" presId="urn:microsoft.com/office/officeart/2005/8/layout/target3"/>
    <dgm:cxn modelId="{C1E77F6D-873A-45D7-964D-3A2D3830678A}" type="presParOf" srcId="{333A1088-737F-45CB-B68E-254E46348037}" destId="{FFC9F71D-1B4F-4AD9-A4A6-86ADEFC8AF5C}" srcOrd="10" destOrd="0" presId="urn:microsoft.com/office/officeart/2005/8/layout/target3"/>
    <dgm:cxn modelId="{42DE409B-2CF5-42A6-B09E-6803D5C76AE0}" type="presParOf" srcId="{333A1088-737F-45CB-B68E-254E46348037}" destId="{25B08C86-7E15-44DC-BE7F-FFB55DD49D12}" srcOrd="11" destOrd="0" presId="urn:microsoft.com/office/officeart/2005/8/layout/target3"/>
    <dgm:cxn modelId="{20E2129F-3892-4870-98FF-B6CA5B9C9BAA}" type="presParOf" srcId="{333A1088-737F-45CB-B68E-254E46348037}" destId="{AED2198E-93D5-4001-81B4-73124B309672}" srcOrd="12" destOrd="0" presId="urn:microsoft.com/office/officeart/2005/8/layout/target3"/>
    <dgm:cxn modelId="{F30A7FB0-6C86-4A85-BC1A-33D20D5F43A8}" type="presParOf" srcId="{333A1088-737F-45CB-B68E-254E46348037}" destId="{2BE915AB-18AA-4053-B92C-3BFC9ED204BB}" srcOrd="13" destOrd="0" presId="urn:microsoft.com/office/officeart/2005/8/layout/target3"/>
    <dgm:cxn modelId="{38D95559-3D05-4350-AFCE-94EDEEC2053D}" type="presParOf" srcId="{333A1088-737F-45CB-B68E-254E46348037}" destId="{15E57E09-67C0-4EA3-938A-7476D7C42F9D}" srcOrd="14" destOrd="0" presId="urn:microsoft.com/office/officeart/2005/8/layout/target3"/>
    <dgm:cxn modelId="{44FB90A6-2E14-4B0B-8B73-496857375797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528392" cy="352839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alpha val="100000"/>
                <a:satMod val="160000"/>
                <a:lumMod val="105000"/>
              </a:schemeClr>
            </a:gs>
            <a:gs pos="41000">
              <a:schemeClr val="accent1">
                <a:hueOff val="0"/>
                <a:satOff val="0"/>
                <a:lumOff val="0"/>
                <a:alphaOff val="0"/>
                <a:tint val="57000"/>
                <a:satMod val="180000"/>
                <a:lumMod val="9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200000"/>
                <a:lumMod val="104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764196" y="0"/>
          <a:ext cx="6876764" cy="352839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i="0" u="sng" kern="1200" dirty="0" smtClean="0"/>
            <a:t>Název školy</a:t>
          </a:r>
          <a:r>
            <a:rPr lang="cs-CZ" sz="2000" kern="1200" dirty="0" smtClean="0"/>
            <a:t>: ZŠ PODBOŘANY, HUSOVA 276, OKRES LOUNY</a:t>
          </a:r>
          <a:endParaRPr lang="cs-CZ" sz="2000" kern="1200" dirty="0"/>
        </a:p>
      </dsp:txBody>
      <dsp:txXfrm>
        <a:off x="1764196" y="0"/>
        <a:ext cx="6876764" cy="749783"/>
      </dsp:txXfrm>
    </dsp:sp>
    <dsp:sp modelId="{A52A0455-90FF-4808-ABD0-F02540D31D5A}">
      <dsp:nvSpPr>
        <dsp:cNvPr id="0" name=""/>
        <dsp:cNvSpPr/>
      </dsp:nvSpPr>
      <dsp:spPr>
        <a:xfrm>
          <a:off x="463101" y="749783"/>
          <a:ext cx="2602189" cy="260218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alpha val="100000"/>
                <a:satMod val="160000"/>
                <a:lumMod val="105000"/>
              </a:schemeClr>
            </a:gs>
            <a:gs pos="41000">
              <a:schemeClr val="accent1">
                <a:hueOff val="0"/>
                <a:satOff val="0"/>
                <a:lumOff val="0"/>
                <a:alphaOff val="0"/>
                <a:tint val="57000"/>
                <a:satMod val="180000"/>
                <a:lumMod val="9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200000"/>
                <a:lumMod val="104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764196" y="749783"/>
          <a:ext cx="6876764" cy="260218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Autor:</a:t>
          </a:r>
          <a:r>
            <a:rPr lang="cs-CZ" sz="2000" kern="1200" dirty="0" smtClean="0"/>
            <a:t> 	MGR. JAROSLAVA KUDLÁČKOVÁ</a:t>
          </a:r>
          <a:endParaRPr lang="cs-CZ" sz="2000" kern="1200" dirty="0"/>
        </a:p>
      </dsp:txBody>
      <dsp:txXfrm>
        <a:off x="1764196" y="749783"/>
        <a:ext cx="6876764" cy="749783"/>
      </dsp:txXfrm>
    </dsp:sp>
    <dsp:sp modelId="{A3A6E5B8-F84D-4E91-A0FD-11E55D695723}">
      <dsp:nvSpPr>
        <dsp:cNvPr id="0" name=""/>
        <dsp:cNvSpPr/>
      </dsp:nvSpPr>
      <dsp:spPr>
        <a:xfrm>
          <a:off x="926202" y="1499566"/>
          <a:ext cx="1675986" cy="167598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alpha val="100000"/>
                <a:satMod val="160000"/>
                <a:lumMod val="105000"/>
              </a:schemeClr>
            </a:gs>
            <a:gs pos="41000">
              <a:schemeClr val="accent1">
                <a:hueOff val="0"/>
                <a:satOff val="0"/>
                <a:lumOff val="0"/>
                <a:alphaOff val="0"/>
                <a:tint val="57000"/>
                <a:satMod val="180000"/>
                <a:lumMod val="9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200000"/>
                <a:lumMod val="104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B3A4F2C-9D0E-42C2-9E6A-7A04D684D977}">
      <dsp:nvSpPr>
        <dsp:cNvPr id="0" name=""/>
        <dsp:cNvSpPr/>
      </dsp:nvSpPr>
      <dsp:spPr>
        <a:xfrm>
          <a:off x="1764196" y="1499566"/>
          <a:ext cx="6876764" cy="167598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Název:	</a:t>
          </a:r>
          <a:r>
            <a:rPr lang="cs-CZ" sz="2000" b="1" u="none" kern="1200" dirty="0" smtClean="0"/>
            <a:t> </a:t>
          </a:r>
          <a:r>
            <a:rPr lang="cs-CZ" sz="2000" u="none" kern="1200" dirty="0" smtClean="0"/>
            <a:t>VY_32_INOVACE_607_AJ</a:t>
          </a:r>
          <a:r>
            <a:rPr lang="cs-CZ" sz="2000" kern="1200" dirty="0" smtClean="0"/>
            <a:t>_KRÁTKÁ ODPOVĚĎ</a:t>
          </a:r>
          <a:endParaRPr lang="cs-CZ" sz="2000" kern="1200" dirty="0"/>
        </a:p>
      </dsp:txBody>
      <dsp:txXfrm>
        <a:off x="1764196" y="1499566"/>
        <a:ext cx="6876764" cy="749783"/>
      </dsp:txXfrm>
    </dsp:sp>
    <dsp:sp modelId="{FFC9F71D-1B4F-4AD9-A4A6-86ADEFC8AF5C}">
      <dsp:nvSpPr>
        <dsp:cNvPr id="0" name=""/>
        <dsp:cNvSpPr/>
      </dsp:nvSpPr>
      <dsp:spPr>
        <a:xfrm>
          <a:off x="1389304" y="2249349"/>
          <a:ext cx="749783" cy="74978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alpha val="100000"/>
                <a:satMod val="160000"/>
                <a:lumMod val="105000"/>
              </a:schemeClr>
            </a:gs>
            <a:gs pos="41000">
              <a:schemeClr val="accent1">
                <a:hueOff val="0"/>
                <a:satOff val="0"/>
                <a:lumOff val="0"/>
                <a:alphaOff val="0"/>
                <a:tint val="57000"/>
                <a:satMod val="180000"/>
                <a:lumMod val="99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0000"/>
                <a:satMod val="200000"/>
                <a:lumMod val="104000"/>
              </a:schemeClr>
            </a:gs>
          </a:gsLst>
          <a:lin ang="5400000" scaled="1"/>
        </a:gradFill>
        <a:ln>
          <a:noFill/>
        </a:ln>
        <a:effectLst>
          <a:outerShdw blurRad="50800" dist="38100" dir="5400000" rotWithShape="0">
            <a:srgbClr val="000000">
              <a:alpha val="2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764196" y="2249349"/>
          <a:ext cx="6876764" cy="74978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Téma:</a:t>
          </a:r>
          <a:r>
            <a:rPr lang="cs-CZ" sz="2000" kern="1200" dirty="0" smtClean="0"/>
            <a:t>  OTÁZKA A KRÁTKÁ ODPOVĚĎ</a:t>
          </a:r>
        </a:p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u="sng" kern="1200" dirty="0" smtClean="0"/>
            <a:t>Číslo projektu</a:t>
          </a:r>
          <a:r>
            <a:rPr lang="cs-CZ" sz="2000" kern="1200" dirty="0" smtClean="0"/>
            <a:t>:CZ.1.07/1.4.00/21.2975</a:t>
          </a:r>
          <a:endParaRPr lang="cs-CZ" sz="2000" kern="1200" dirty="0"/>
        </a:p>
      </dsp:txBody>
      <dsp:txXfrm>
        <a:off x="1764196" y="2249349"/>
        <a:ext cx="6876764" cy="74978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F14DB5C-EB56-498D-AC2F-9BAC5EDD3E78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55D547-B0CD-4814-A013-CABB3B55F3C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37283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55D547-B0CD-4814-A013-CABB3B55F3CE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68271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516624"/>
            <a:ext cx="7315200" cy="2595025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14400" y="5166530"/>
            <a:ext cx="7315200" cy="1144632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017572"/>
            <a:ext cx="7315200" cy="1293592"/>
          </a:xfrm>
        </p:spPr>
        <p:txBody>
          <a:bodyPr anchor="t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3865097"/>
            <a:ext cx="7315200" cy="109843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3566160" cy="359359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81728" y="2743200"/>
            <a:ext cx="3566160" cy="35956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6348" y="2743200"/>
            <a:ext cx="336499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85144" y="2743200"/>
            <a:ext cx="3362062" cy="6217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914400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81727" y="3383280"/>
            <a:ext cx="3566160" cy="29535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5362"/>
            <a:ext cx="2950936" cy="2173015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21752" y="1826709"/>
            <a:ext cx="4207848" cy="4476614"/>
          </a:xfrm>
        </p:spPr>
        <p:txBody>
          <a:bodyPr anchor="ctr"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61095"/>
            <a:ext cx="2950936" cy="224538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1828800"/>
            <a:ext cx="2953512" cy="2176272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191000" y="2286000"/>
            <a:ext cx="4038600" cy="3352800"/>
          </a:xfrm>
          <a:solidFill>
            <a:schemeClr val="accent2"/>
          </a:solidFill>
          <a:ln w="12700">
            <a:noFill/>
          </a:ln>
          <a:effectLst>
            <a:reflection blurRad="12700" stA="30000" endPos="30000" dist="31750" dir="5400000" sy="-100000" algn="bl" rotWithShape="0"/>
          </a:effectLst>
          <a:scene3d>
            <a:camera prst="perspectiveRight" fov="2700000">
              <a:rot lat="240000" lon="900000" rev="0"/>
            </a:camera>
            <a:lightRig rig="threePt" dir="t">
              <a:rot lat="0" lon="0" rev="2700000"/>
            </a:lightRig>
          </a:scene3d>
          <a:sp3d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4059936"/>
            <a:ext cx="2953512" cy="224942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248400" y="1826709"/>
            <a:ext cx="1492499" cy="4484454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54524" y="1826709"/>
            <a:ext cx="5241476" cy="448445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8435268" y="573807"/>
            <a:ext cx="86236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69419" y="573807"/>
            <a:ext cx="576072" cy="572316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4400" y="1544715"/>
            <a:ext cx="7315200" cy="115409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0" y="2769833"/>
            <a:ext cx="7315200" cy="353952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07690" y="548797"/>
            <a:ext cx="1189132" cy="29791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alpha val="50000"/>
                  </a:schemeClr>
                </a:solidFill>
              </a:defRPr>
            </a:lvl1pPr>
          </a:lstStyle>
          <a:p>
            <a:fld id="{05FCB02E-232F-4038-9B98-D2A4BF9E5A9C}" type="datetimeFigureOut">
              <a:rPr lang="cs-CZ" smtClean="0"/>
              <a:t>17.12.2012</a:t>
            </a:fld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314415" y="548797"/>
            <a:ext cx="941203" cy="30175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C1E84858-7843-4933-846D-2A73C94B3906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08688" y="855956"/>
            <a:ext cx="2246489" cy="301227"/>
          </a:xfrm>
          <a:prstGeom prst="rect">
            <a:avLst/>
          </a:prstGeom>
        </p:spPr>
        <p:txBody>
          <a:bodyPr vert="horz" lIns="91440" tIns="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3716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6002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8288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indent="-182880" algn="l" defTabSz="914400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ex=2&amp;qu=guma" TargetMode="External"/><Relationship Id="rId3" Type="http://schemas.openxmlformats.org/officeDocument/2006/relationships/hyperlink" Target="http://office.microsoft.com/cs-cz/images/results.aspx?ex=2&amp;qu=ryba" TargetMode="External"/><Relationship Id="rId7" Type="http://schemas.openxmlformats.org/officeDocument/2006/relationships/hyperlink" Target="http://office.microsoft.com/cs-cz/images/results.aspx?qu=pavouk&amp;ctt=1" TargetMode="External"/><Relationship Id="rId2" Type="http://schemas.openxmlformats.org/officeDocument/2006/relationships/hyperlink" Target="http://office.microsoft.com/cs-cz/images/results.aspx?qu=pes&amp;ctt=1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results.aspx?ex=2&amp;qu=n&#225;bytek" TargetMode="External"/><Relationship Id="rId5" Type="http://schemas.openxmlformats.org/officeDocument/2006/relationships/hyperlink" Target="http://office.microsoft.com/cs-cz/images/results.aspx?qu=pt%C3%A1k&amp;ctt=1" TargetMode="External"/><Relationship Id="rId4" Type="http://schemas.openxmlformats.org/officeDocument/2006/relationships/hyperlink" Target="http://office.microsoft.com/cs-cz/images/results.aspx?ex=2&amp;qu=st&#367;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097156800"/>
              </p:ext>
            </p:extLst>
          </p:nvPr>
        </p:nvGraphicFramePr>
        <p:xfrm>
          <a:off x="251520" y="836712"/>
          <a:ext cx="8640960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99104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856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11560" y="620688"/>
            <a:ext cx="7175351" cy="1793167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899592" y="2348880"/>
            <a:ext cx="7776864" cy="3384376"/>
          </a:xfrm>
        </p:spPr>
        <p:txBody>
          <a:bodyPr>
            <a:normAutofit fontScale="92500"/>
          </a:bodyPr>
          <a:lstStyle/>
          <a:p>
            <a:r>
              <a:rPr lang="cs-CZ" sz="2400" dirty="0" smtClean="0"/>
              <a:t>Materiál je určen pro práci žáků ZŠ 1.stupeň – Anglický jazyk -3.třída.</a:t>
            </a:r>
          </a:p>
          <a:p>
            <a:r>
              <a:rPr lang="cs-CZ" sz="2400" dirty="0" smtClean="0"/>
              <a:t>Žáci se seznámí s krátkou odpovědí na otázku „</a:t>
            </a:r>
            <a:r>
              <a:rPr lang="cs-CZ" sz="2400" dirty="0" err="1" smtClean="0"/>
              <a:t>What´s</a:t>
            </a:r>
            <a:r>
              <a:rPr lang="cs-CZ" sz="2400" dirty="0" smtClean="0"/>
              <a:t> </a:t>
            </a:r>
            <a:r>
              <a:rPr lang="cs-CZ" sz="2400" dirty="0" err="1" smtClean="0"/>
              <a:t>this</a:t>
            </a:r>
            <a:r>
              <a:rPr lang="cs-CZ" sz="2400" dirty="0" smtClean="0"/>
              <a:t>?“</a:t>
            </a:r>
          </a:p>
          <a:p>
            <a:r>
              <a:rPr lang="cs-CZ" sz="2400" dirty="0" smtClean="0"/>
              <a:t>Procvičí si slovní zásobu na téma školní potřeby, nábytek, zvířata.</a:t>
            </a:r>
          </a:p>
          <a:p>
            <a:endParaRPr lang="cs-CZ" dirty="0"/>
          </a:p>
          <a:p>
            <a:r>
              <a:rPr lang="cs-CZ" sz="2400" dirty="0" smtClean="0"/>
              <a:t>Klíčová slova:  </a:t>
            </a:r>
            <a:r>
              <a:rPr lang="cs-CZ" sz="2400" dirty="0" err="1" smtClean="0"/>
              <a:t>what</a:t>
            </a:r>
            <a:r>
              <a:rPr lang="cs-CZ" sz="2400" dirty="0" smtClean="0"/>
              <a:t>, </a:t>
            </a:r>
            <a:r>
              <a:rPr lang="cs-CZ" sz="2400" dirty="0" err="1" smtClean="0"/>
              <a:t>this</a:t>
            </a:r>
            <a:r>
              <a:rPr lang="cs-CZ" sz="2400" dirty="0" smtClean="0"/>
              <a:t>, </a:t>
            </a:r>
            <a:r>
              <a:rPr lang="cs-CZ" sz="2400" dirty="0" err="1" smtClean="0"/>
              <a:t>yes</a:t>
            </a:r>
            <a:r>
              <a:rPr lang="cs-CZ" sz="2400" dirty="0" smtClean="0"/>
              <a:t>, no</a:t>
            </a:r>
          </a:p>
          <a:p>
            <a:r>
              <a:rPr lang="cs-CZ" sz="2400" dirty="0" smtClean="0"/>
              <a:t>Vytvořeno: 12.2.2012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571895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454537"/>
            <a:ext cx="7315200" cy="1154097"/>
          </a:xfrm>
        </p:spPr>
        <p:txBody>
          <a:bodyPr>
            <a:normAutofit/>
          </a:bodyPr>
          <a:lstStyle/>
          <a:p>
            <a:r>
              <a:rPr lang="cs-CZ" sz="5400" dirty="0" smtClean="0"/>
              <a:t>WHAT´S THIS 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sz="4800" dirty="0" err="1" smtClean="0"/>
              <a:t>Is</a:t>
            </a:r>
            <a:r>
              <a:rPr lang="cs-CZ" sz="4800" dirty="0" smtClean="0"/>
              <a:t> </a:t>
            </a:r>
            <a:r>
              <a:rPr lang="cs-CZ" sz="4800" dirty="0" err="1" smtClean="0"/>
              <a:t>it</a:t>
            </a:r>
            <a:r>
              <a:rPr lang="cs-CZ" sz="4800" dirty="0" smtClean="0"/>
              <a:t> a dog?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                                  </a:t>
            </a:r>
            <a:r>
              <a:rPr lang="cs-CZ" sz="4000" dirty="0" err="1" smtClean="0">
                <a:solidFill>
                  <a:srgbClr val="00B0F0"/>
                </a:solidFill>
              </a:rPr>
              <a:t>Yes</a:t>
            </a:r>
            <a:r>
              <a:rPr lang="cs-CZ" sz="4000" dirty="0" smtClean="0">
                <a:solidFill>
                  <a:srgbClr val="00B0F0"/>
                </a:solidFill>
              </a:rPr>
              <a:t>, </a:t>
            </a:r>
            <a:r>
              <a:rPr lang="cs-CZ" sz="4000" dirty="0" err="1" smtClean="0">
                <a:solidFill>
                  <a:srgbClr val="00B0F0"/>
                </a:solidFill>
              </a:rPr>
              <a:t>it</a:t>
            </a:r>
            <a:r>
              <a:rPr lang="cs-CZ" sz="4000" dirty="0" smtClean="0">
                <a:solidFill>
                  <a:srgbClr val="00B0F0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is</a:t>
            </a:r>
            <a:r>
              <a:rPr lang="cs-CZ" sz="3200" dirty="0" smtClean="0">
                <a:solidFill>
                  <a:srgbClr val="00B0F0"/>
                </a:solidFill>
              </a:rPr>
              <a:t>.</a:t>
            </a:r>
            <a:endParaRPr lang="cs-CZ" sz="3200" dirty="0">
              <a:solidFill>
                <a:srgbClr val="00B0F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556792"/>
            <a:ext cx="2664296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30163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20874"/>
            <a:ext cx="10440144" cy="1440160"/>
          </a:xfrm>
        </p:spPr>
        <p:txBody>
          <a:bodyPr>
            <a:normAutofit/>
          </a:bodyPr>
          <a:lstStyle/>
          <a:p>
            <a:r>
              <a:rPr lang="cs-CZ" sz="5400" dirty="0" smtClean="0"/>
              <a:t>WHAT´S THIS 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980728"/>
            <a:ext cx="8136904" cy="5256584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dirty="0" smtClean="0">
                <a:solidFill>
                  <a:schemeClr val="bg1"/>
                </a:solidFill>
              </a:rPr>
              <a:t> </a:t>
            </a:r>
          </a:p>
          <a:p>
            <a:pPr marL="0" indent="0">
              <a:buNone/>
            </a:pPr>
            <a:endParaRPr lang="cs-CZ" sz="40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40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</a:t>
            </a: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it</a:t>
            </a:r>
            <a:r>
              <a:rPr lang="cs-CZ" sz="4000" dirty="0" smtClean="0"/>
              <a:t> a </a:t>
            </a:r>
            <a:r>
              <a:rPr lang="cs-CZ" sz="4000" dirty="0" err="1" smtClean="0"/>
              <a:t>cat</a:t>
            </a:r>
            <a:r>
              <a:rPr lang="cs-CZ" sz="4000" dirty="0" smtClean="0"/>
              <a:t>?</a:t>
            </a:r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endParaRPr lang="cs-CZ" sz="4000" dirty="0" smtClean="0"/>
          </a:p>
          <a:p>
            <a:pPr marL="0" indent="0">
              <a:buNone/>
            </a:pPr>
            <a:endParaRPr lang="cs-CZ" sz="4000" dirty="0"/>
          </a:p>
          <a:p>
            <a:pPr marL="0" indent="0">
              <a:buNone/>
            </a:pPr>
            <a:r>
              <a:rPr lang="cs-CZ" sz="4000" dirty="0" smtClean="0"/>
              <a:t>                                           No, </a:t>
            </a:r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isn´t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4000" dirty="0" err="1" smtClean="0">
                <a:solidFill>
                  <a:srgbClr val="00B0F0"/>
                </a:solidFill>
              </a:rPr>
              <a:t>It</a:t>
            </a:r>
            <a:r>
              <a:rPr lang="cs-CZ" sz="4000" dirty="0" smtClean="0">
                <a:solidFill>
                  <a:srgbClr val="00B0F0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is</a:t>
            </a:r>
            <a:r>
              <a:rPr lang="cs-CZ" sz="4000" dirty="0" smtClean="0">
                <a:solidFill>
                  <a:srgbClr val="00B0F0"/>
                </a:solidFill>
              </a:rPr>
              <a:t> a </a:t>
            </a:r>
            <a:r>
              <a:rPr lang="cs-CZ" sz="4000" dirty="0" err="1" smtClean="0">
                <a:solidFill>
                  <a:srgbClr val="00B0F0"/>
                </a:solidFill>
              </a:rPr>
              <a:t>fish</a:t>
            </a:r>
            <a:r>
              <a:rPr lang="cs-CZ" sz="4000" dirty="0" smtClean="0">
                <a:solidFill>
                  <a:srgbClr val="00B0F0"/>
                </a:solidFill>
              </a:rPr>
              <a:t>.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1988840"/>
            <a:ext cx="2761381" cy="28083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777722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649601"/>
            <a:ext cx="7315200" cy="1154097"/>
          </a:xfrm>
        </p:spPr>
        <p:txBody>
          <a:bodyPr>
            <a:noAutofit/>
          </a:bodyPr>
          <a:lstStyle/>
          <a:p>
            <a:r>
              <a:rPr lang="cs-CZ" sz="5400" dirty="0" smtClean="0"/>
              <a:t>WHAT´S THIS 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-252536" y="1874168"/>
            <a:ext cx="4286240" cy="3593592"/>
          </a:xfrm>
        </p:spPr>
        <p:txBody>
          <a:bodyPr>
            <a:normAutofit fontScale="25000" lnSpcReduction="20000"/>
          </a:bodyPr>
          <a:lstStyle/>
          <a:p>
            <a:pPr marL="1417320" lvl="6" indent="0">
              <a:buNone/>
            </a:pPr>
            <a:endParaRPr lang="cs-CZ" sz="14400" dirty="0" smtClean="0"/>
          </a:p>
          <a:p>
            <a:pPr marL="1417320" lvl="6" indent="0">
              <a:buNone/>
            </a:pPr>
            <a:endParaRPr lang="cs-CZ" sz="14400" dirty="0"/>
          </a:p>
          <a:p>
            <a:pPr marL="1417320" lvl="6" indent="0">
              <a:buNone/>
            </a:pPr>
            <a:r>
              <a:rPr lang="cs-CZ" sz="14400" dirty="0" err="1" smtClean="0"/>
              <a:t>Is</a:t>
            </a:r>
            <a:r>
              <a:rPr lang="cs-CZ" sz="14400" dirty="0" smtClean="0"/>
              <a:t> </a:t>
            </a:r>
            <a:r>
              <a:rPr lang="cs-CZ" sz="14400" dirty="0" err="1" smtClean="0"/>
              <a:t>it</a:t>
            </a:r>
            <a:r>
              <a:rPr lang="cs-CZ" sz="14400" dirty="0" smtClean="0"/>
              <a:t> a </a:t>
            </a:r>
            <a:r>
              <a:rPr lang="cs-CZ" sz="14400" dirty="0" err="1" smtClean="0"/>
              <a:t>desk</a:t>
            </a:r>
            <a:r>
              <a:rPr lang="cs-CZ" sz="14400" dirty="0" smtClean="0"/>
              <a:t>?</a:t>
            </a:r>
          </a:p>
          <a:p>
            <a:pPr marL="1417320" lvl="6" indent="0">
              <a:buNone/>
            </a:pPr>
            <a:endParaRPr lang="cs-CZ" sz="14400" dirty="0"/>
          </a:p>
          <a:p>
            <a:pPr marL="1417320" lvl="6" indent="0">
              <a:buNone/>
            </a:pPr>
            <a:endParaRPr lang="cs-CZ" sz="3200" dirty="0" smtClean="0"/>
          </a:p>
          <a:p>
            <a:pPr marL="1417320" lvl="6" indent="0">
              <a:buNone/>
            </a:pPr>
            <a:endParaRPr lang="cs-CZ" sz="3200" dirty="0"/>
          </a:p>
          <a:p>
            <a:pPr marL="1417320" lvl="6" indent="0">
              <a:buNone/>
            </a:pPr>
            <a:endParaRPr lang="cs-CZ" sz="3200" dirty="0" smtClean="0"/>
          </a:p>
          <a:p>
            <a:pPr marL="1417320" lvl="6" indent="0">
              <a:buNone/>
            </a:pPr>
            <a:endParaRPr lang="cs-CZ" sz="3200" dirty="0"/>
          </a:p>
          <a:p>
            <a:pPr marL="1417320" lvl="6" indent="0">
              <a:buNone/>
            </a:pPr>
            <a:r>
              <a:rPr lang="cs-CZ" sz="3200" dirty="0" smtClean="0"/>
              <a:t>                                                    </a:t>
            </a:r>
          </a:p>
          <a:p>
            <a:pPr marL="1417320" lvl="6" indent="0">
              <a:buNone/>
            </a:pPr>
            <a:endParaRPr lang="cs-CZ" sz="3200" dirty="0"/>
          </a:p>
          <a:p>
            <a:pPr marL="1417320" lvl="6" indent="0">
              <a:buNone/>
            </a:pPr>
            <a:endParaRPr lang="cs-CZ" sz="3200" dirty="0" smtClean="0"/>
          </a:p>
          <a:p>
            <a:pPr marL="1417320" lvl="6" indent="0">
              <a:buNone/>
            </a:pPr>
            <a:endParaRPr lang="cs-CZ" sz="3200" dirty="0"/>
          </a:p>
          <a:p>
            <a:pPr marL="1417320" lvl="6" indent="0">
              <a:buNone/>
            </a:pPr>
            <a:r>
              <a:rPr lang="cs-CZ" sz="3200" dirty="0" smtClean="0"/>
              <a:t>                                                                                                                 </a:t>
            </a:r>
          </a:p>
          <a:p>
            <a:pPr marL="1417320" lvl="6" indent="0">
              <a:buNone/>
            </a:pPr>
            <a:endParaRPr lang="cs-CZ" sz="3200" dirty="0"/>
          </a:p>
          <a:p>
            <a:pPr marL="1417320" lvl="6" indent="0">
              <a:buNone/>
            </a:pPr>
            <a:r>
              <a:rPr lang="cs-CZ" sz="8000" dirty="0" smtClean="0"/>
              <a:t>                                                                                                                                                                                            </a:t>
            </a:r>
          </a:p>
          <a:p>
            <a:pPr marL="1417320" lvl="6" indent="0">
              <a:buNone/>
            </a:pPr>
            <a:r>
              <a:rPr lang="cs-CZ" sz="8000" dirty="0"/>
              <a:t> </a:t>
            </a:r>
            <a:r>
              <a:rPr lang="cs-CZ" sz="8000" dirty="0" smtClean="0"/>
              <a:t>                                                             </a:t>
            </a:r>
          </a:p>
          <a:p>
            <a:pPr marL="1417320" lvl="6" indent="0">
              <a:buNone/>
            </a:pPr>
            <a:r>
              <a:rPr lang="cs-CZ" sz="8000" dirty="0" smtClean="0"/>
              <a:t>                                                                                                          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r>
              <a:rPr lang="cs-CZ" sz="8000" dirty="0" smtClean="0">
                <a:solidFill>
                  <a:srgbClr val="FF0000"/>
                </a:solidFill>
              </a:rPr>
              <a:t>  </a:t>
            </a:r>
            <a:endParaRPr lang="cs-CZ" sz="8000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>
          <a:xfrm>
            <a:off x="4681728" y="5445224"/>
            <a:ext cx="3566160" cy="1728192"/>
          </a:xfrm>
        </p:spPr>
        <p:txBody>
          <a:bodyPr>
            <a:noAutofit/>
          </a:bodyPr>
          <a:lstStyle/>
          <a:p>
            <a:pPr marL="45720" indent="0">
              <a:buNone/>
            </a:pPr>
            <a:r>
              <a:rPr lang="cs-CZ" dirty="0" smtClean="0"/>
              <a:t>                 </a:t>
            </a:r>
            <a:r>
              <a:rPr lang="cs-CZ" sz="3600" dirty="0" err="1" smtClean="0">
                <a:solidFill>
                  <a:srgbClr val="00B0F0"/>
                </a:solidFill>
              </a:rPr>
              <a:t>Yes</a:t>
            </a:r>
            <a:r>
              <a:rPr lang="cs-CZ" sz="3600" dirty="0">
                <a:solidFill>
                  <a:srgbClr val="00B0F0"/>
                </a:solidFill>
              </a:rPr>
              <a:t>, </a:t>
            </a:r>
            <a:r>
              <a:rPr lang="cs-CZ" sz="3600" dirty="0" err="1">
                <a:solidFill>
                  <a:srgbClr val="00B0F0"/>
                </a:solidFill>
              </a:rPr>
              <a:t>it</a:t>
            </a:r>
            <a:r>
              <a:rPr lang="cs-CZ" sz="3600" dirty="0">
                <a:solidFill>
                  <a:srgbClr val="00B0F0"/>
                </a:solidFill>
              </a:rPr>
              <a:t> </a:t>
            </a:r>
            <a:r>
              <a:rPr lang="cs-CZ" sz="3600" dirty="0" err="1" smtClean="0">
                <a:solidFill>
                  <a:srgbClr val="00B0F0"/>
                </a:solidFill>
              </a:rPr>
              <a:t>is</a:t>
            </a:r>
            <a:r>
              <a:rPr lang="cs-CZ" sz="3600" dirty="0" smtClean="0">
                <a:solidFill>
                  <a:srgbClr val="00B0F0"/>
                </a:solidFill>
              </a:rPr>
              <a:t>.</a:t>
            </a:r>
            <a:endParaRPr lang="cs-CZ" sz="3600" dirty="0">
              <a:solidFill>
                <a:srgbClr val="00B0F0"/>
              </a:solidFill>
            </a:endParaRPr>
          </a:p>
          <a:p>
            <a:pPr marL="45720" indent="0">
              <a:buNone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37944" y="1844824"/>
            <a:ext cx="3298552" cy="30689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648836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5400" dirty="0" smtClean="0"/>
              <a:t>WHAT´S THIS 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14400" y="2743200"/>
            <a:ext cx="7113984" cy="3593592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s-CZ" sz="10000" dirty="0" err="1" smtClean="0"/>
              <a:t>Is</a:t>
            </a:r>
            <a:r>
              <a:rPr lang="cs-CZ" sz="10000" dirty="0" smtClean="0"/>
              <a:t> </a:t>
            </a:r>
            <a:r>
              <a:rPr lang="cs-CZ" sz="10000" dirty="0" err="1" smtClean="0"/>
              <a:t>it</a:t>
            </a:r>
            <a:r>
              <a:rPr lang="cs-CZ" sz="10000" dirty="0" smtClean="0"/>
              <a:t> a dog?</a:t>
            </a:r>
          </a:p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r>
              <a:rPr lang="cs-CZ" sz="5400" dirty="0" smtClean="0"/>
              <a:t>                      </a:t>
            </a:r>
          </a:p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r>
              <a:rPr lang="cs-CZ" sz="5400" dirty="0" smtClean="0"/>
              <a:t>                                      </a:t>
            </a:r>
          </a:p>
          <a:p>
            <a:pPr marL="0" indent="0" algn="ctr">
              <a:buNone/>
            </a:pPr>
            <a:endParaRPr lang="cs-CZ" sz="5400" dirty="0"/>
          </a:p>
          <a:p>
            <a:pPr marL="0" indent="0" algn="ctr">
              <a:buNone/>
            </a:pPr>
            <a:r>
              <a:rPr lang="cs-CZ" sz="5400" dirty="0" smtClean="0"/>
              <a:t>      </a:t>
            </a:r>
          </a:p>
          <a:p>
            <a:pPr marL="0" indent="0" algn="ctr">
              <a:buNone/>
            </a:pPr>
            <a:r>
              <a:rPr lang="cs-CZ" sz="5400" dirty="0" smtClean="0"/>
              <a:t>                                        </a:t>
            </a:r>
            <a:r>
              <a:rPr lang="cs-CZ" sz="10000" dirty="0" smtClean="0"/>
              <a:t>No, </a:t>
            </a:r>
            <a:r>
              <a:rPr lang="cs-CZ" sz="10000" dirty="0" err="1" smtClean="0"/>
              <a:t>it</a:t>
            </a:r>
            <a:r>
              <a:rPr lang="cs-CZ" sz="10000" dirty="0" smtClean="0"/>
              <a:t> </a:t>
            </a:r>
            <a:r>
              <a:rPr lang="cs-CZ" sz="10000" dirty="0" err="1" smtClean="0"/>
              <a:t>isn´t</a:t>
            </a:r>
            <a:r>
              <a:rPr lang="cs-CZ" sz="8400" dirty="0" smtClean="0"/>
              <a:t>.</a:t>
            </a:r>
          </a:p>
          <a:p>
            <a:pPr marL="0" indent="0">
              <a:buNone/>
            </a:pPr>
            <a:r>
              <a:rPr lang="cs-CZ" sz="5400" dirty="0" smtClean="0">
                <a:solidFill>
                  <a:srgbClr val="00B0F0"/>
                </a:solidFill>
              </a:rPr>
              <a:t>   </a:t>
            </a:r>
            <a:r>
              <a:rPr lang="cs-CZ" sz="12300" dirty="0" err="1" smtClean="0">
                <a:solidFill>
                  <a:srgbClr val="00B0F0"/>
                </a:solidFill>
              </a:rPr>
              <a:t>It</a:t>
            </a:r>
            <a:r>
              <a:rPr lang="cs-CZ" sz="12300" dirty="0" smtClean="0">
                <a:solidFill>
                  <a:srgbClr val="00B0F0"/>
                </a:solidFill>
              </a:rPr>
              <a:t> </a:t>
            </a:r>
            <a:r>
              <a:rPr lang="cs-CZ" sz="12300" dirty="0" err="1" smtClean="0">
                <a:solidFill>
                  <a:srgbClr val="00B0F0"/>
                </a:solidFill>
              </a:rPr>
              <a:t>is</a:t>
            </a:r>
            <a:r>
              <a:rPr lang="cs-CZ" sz="12300" dirty="0" smtClean="0">
                <a:solidFill>
                  <a:srgbClr val="00B0F0"/>
                </a:solidFill>
              </a:rPr>
              <a:t> a </a:t>
            </a:r>
            <a:r>
              <a:rPr lang="cs-CZ" sz="12300" dirty="0" err="1" smtClean="0">
                <a:solidFill>
                  <a:srgbClr val="00B0F0"/>
                </a:solidFill>
              </a:rPr>
              <a:t>pen</a:t>
            </a:r>
            <a:r>
              <a:rPr lang="cs-CZ" sz="12300" dirty="0" smtClean="0">
                <a:solidFill>
                  <a:srgbClr val="00B0F0"/>
                </a:solidFill>
              </a:rPr>
              <a:t>.                                          </a:t>
            </a:r>
          </a:p>
        </p:txBody>
      </p:sp>
      <p:pic>
        <p:nvPicPr>
          <p:cNvPr id="6" name="Picture 3" descr="C:\Users\Jana\AppData\Local\Microsoft\Windows\Temporary Internet Files\Content.IE5\8HBQZKUG\MC900441726[1].png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52120" y="1988840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558168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04664"/>
            <a:ext cx="7315200" cy="1154097"/>
          </a:xfrm>
        </p:spPr>
        <p:txBody>
          <a:bodyPr>
            <a:noAutofit/>
          </a:bodyPr>
          <a:lstStyle/>
          <a:p>
            <a:r>
              <a:rPr lang="cs-CZ" sz="5400" dirty="0" smtClean="0"/>
              <a:t>WHAT´S THIS 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700808"/>
            <a:ext cx="9073008" cy="5157192"/>
          </a:xfrm>
        </p:spPr>
        <p:txBody>
          <a:bodyPr/>
          <a:lstStyle/>
          <a:p>
            <a:endParaRPr lang="cs-CZ" dirty="0" smtClean="0"/>
          </a:p>
          <a:p>
            <a:pPr marL="45720" indent="0">
              <a:buNone/>
            </a:pPr>
            <a:r>
              <a:rPr lang="cs-CZ" sz="4000" dirty="0" err="1" smtClean="0"/>
              <a:t>Is</a:t>
            </a:r>
            <a:r>
              <a:rPr lang="cs-CZ" sz="4000" dirty="0" smtClean="0"/>
              <a:t> </a:t>
            </a:r>
            <a:r>
              <a:rPr lang="cs-CZ" sz="4000" dirty="0" err="1" smtClean="0"/>
              <a:t>it</a:t>
            </a:r>
            <a:r>
              <a:rPr lang="cs-CZ" sz="4000" dirty="0" smtClean="0"/>
              <a:t> a </a:t>
            </a:r>
            <a:r>
              <a:rPr lang="cs-CZ" sz="4000" dirty="0" err="1" smtClean="0"/>
              <a:t>bird</a:t>
            </a:r>
            <a:r>
              <a:rPr lang="cs-CZ" sz="4000" dirty="0" smtClean="0"/>
              <a:t>?</a:t>
            </a:r>
          </a:p>
          <a:p>
            <a:pPr marL="45720" indent="0">
              <a:buNone/>
            </a:pPr>
            <a:endParaRPr lang="cs-CZ" sz="4000" dirty="0"/>
          </a:p>
          <a:p>
            <a:pPr marL="45720" indent="0">
              <a:buNone/>
            </a:pPr>
            <a:endParaRPr lang="cs-CZ" sz="4000" dirty="0" smtClean="0"/>
          </a:p>
          <a:p>
            <a:pPr marL="45720" indent="0">
              <a:buNone/>
            </a:pPr>
            <a:endParaRPr lang="cs-CZ" sz="4000" dirty="0"/>
          </a:p>
          <a:p>
            <a:pPr marL="4572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                         </a:t>
            </a:r>
            <a:r>
              <a:rPr lang="cs-CZ" sz="4000" dirty="0" err="1" smtClean="0">
                <a:solidFill>
                  <a:srgbClr val="00B0F0"/>
                </a:solidFill>
              </a:rPr>
              <a:t>Yes</a:t>
            </a:r>
            <a:r>
              <a:rPr lang="cs-CZ" sz="4000" dirty="0" smtClean="0">
                <a:solidFill>
                  <a:srgbClr val="00B0F0"/>
                </a:solidFill>
              </a:rPr>
              <a:t>, </a:t>
            </a:r>
            <a:r>
              <a:rPr lang="cs-CZ" sz="4000" dirty="0" err="1" smtClean="0">
                <a:solidFill>
                  <a:srgbClr val="00B0F0"/>
                </a:solidFill>
              </a:rPr>
              <a:t>it</a:t>
            </a:r>
            <a:r>
              <a:rPr lang="cs-CZ" sz="4000" dirty="0" smtClean="0">
                <a:solidFill>
                  <a:srgbClr val="00B0F0"/>
                </a:solidFill>
              </a:rPr>
              <a:t> </a:t>
            </a:r>
            <a:r>
              <a:rPr lang="cs-CZ" sz="4000" dirty="0" err="1" smtClean="0">
                <a:solidFill>
                  <a:srgbClr val="00B0F0"/>
                </a:solidFill>
              </a:rPr>
              <a:t>is</a:t>
            </a:r>
            <a:r>
              <a:rPr lang="cs-CZ" sz="4000" dirty="0" smtClean="0">
                <a:solidFill>
                  <a:srgbClr val="00B0F0"/>
                </a:solidFill>
              </a:rPr>
              <a:t>.</a:t>
            </a: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44008" y="1988840"/>
            <a:ext cx="3567112" cy="2374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4355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548680"/>
            <a:ext cx="7315200" cy="1154097"/>
          </a:xfrm>
        </p:spPr>
        <p:txBody>
          <a:bodyPr>
            <a:noAutofit/>
          </a:bodyPr>
          <a:lstStyle/>
          <a:p>
            <a:r>
              <a:rPr lang="cs-CZ" sz="5400" dirty="0" smtClean="0"/>
              <a:t>WHAT´S THIS 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683568" y="1628800"/>
            <a:ext cx="8640960" cy="511256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sz="4400" dirty="0" err="1" smtClean="0"/>
              <a:t>Is</a:t>
            </a:r>
            <a:r>
              <a:rPr lang="cs-CZ" sz="4400" dirty="0" smtClean="0"/>
              <a:t> </a:t>
            </a:r>
            <a:r>
              <a:rPr lang="cs-CZ" sz="4400" dirty="0" err="1" smtClean="0"/>
              <a:t>it</a:t>
            </a:r>
            <a:r>
              <a:rPr lang="cs-CZ" sz="4400" dirty="0" smtClean="0"/>
              <a:t> a </a:t>
            </a:r>
            <a:r>
              <a:rPr lang="cs-CZ" sz="4400" dirty="0" err="1" smtClean="0"/>
              <a:t>chair</a:t>
            </a:r>
            <a:r>
              <a:rPr lang="cs-CZ" sz="4400" dirty="0" smtClean="0"/>
              <a:t>?</a:t>
            </a:r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endParaRPr lang="cs-CZ" sz="4400" dirty="0"/>
          </a:p>
          <a:p>
            <a:pPr marL="0" indent="0">
              <a:buNone/>
            </a:pPr>
            <a:r>
              <a:rPr lang="cs-CZ" sz="4400" dirty="0" smtClean="0"/>
              <a:t>  </a:t>
            </a:r>
            <a:r>
              <a:rPr lang="cs-CZ" sz="4400" dirty="0" err="1" smtClean="0">
                <a:solidFill>
                  <a:srgbClr val="00B0F0"/>
                </a:solidFill>
              </a:rPr>
              <a:t>It</a:t>
            </a:r>
            <a:r>
              <a:rPr lang="cs-CZ" sz="4400" dirty="0" smtClean="0">
                <a:solidFill>
                  <a:srgbClr val="00B0F0"/>
                </a:solidFill>
              </a:rPr>
              <a:t> </a:t>
            </a:r>
            <a:r>
              <a:rPr lang="cs-CZ" sz="4400" dirty="0" err="1" smtClean="0">
                <a:solidFill>
                  <a:srgbClr val="00B0F0"/>
                </a:solidFill>
              </a:rPr>
              <a:t>is</a:t>
            </a:r>
            <a:r>
              <a:rPr lang="cs-CZ" sz="4400" dirty="0">
                <a:solidFill>
                  <a:srgbClr val="00B0F0"/>
                </a:solidFill>
              </a:rPr>
              <a:t> </a:t>
            </a:r>
            <a:r>
              <a:rPr lang="cs-CZ" sz="4400" dirty="0" smtClean="0">
                <a:solidFill>
                  <a:srgbClr val="00B0F0"/>
                </a:solidFill>
              </a:rPr>
              <a:t>a </a:t>
            </a:r>
            <a:r>
              <a:rPr lang="cs-CZ" sz="4400" dirty="0" err="1" smtClean="0">
                <a:solidFill>
                  <a:srgbClr val="00B0F0"/>
                </a:solidFill>
              </a:rPr>
              <a:t>desk</a:t>
            </a:r>
            <a:r>
              <a:rPr lang="cs-CZ" sz="4400" dirty="0" smtClean="0">
                <a:solidFill>
                  <a:srgbClr val="00B0F0"/>
                </a:solidFill>
              </a:rPr>
              <a:t>.          </a:t>
            </a:r>
          </a:p>
          <a:p>
            <a:pPr marL="0" indent="0">
              <a:buNone/>
            </a:pPr>
            <a:r>
              <a:rPr lang="cs-CZ" sz="4400" dirty="0"/>
              <a:t> </a:t>
            </a:r>
            <a:r>
              <a:rPr lang="cs-CZ" sz="4400" dirty="0" smtClean="0"/>
              <a:t>                               No, </a:t>
            </a:r>
            <a:r>
              <a:rPr lang="cs-CZ" sz="4400" dirty="0" err="1" smtClean="0"/>
              <a:t>it</a:t>
            </a:r>
            <a:r>
              <a:rPr lang="cs-CZ" sz="4400" dirty="0" smtClean="0"/>
              <a:t> </a:t>
            </a:r>
            <a:r>
              <a:rPr lang="cs-CZ" sz="4400" dirty="0" err="1" smtClean="0"/>
              <a:t>isn´t</a:t>
            </a:r>
            <a:r>
              <a:rPr lang="cs-CZ" sz="4400" dirty="0" smtClean="0"/>
              <a:t>.</a:t>
            </a:r>
            <a:endParaRPr lang="cs-CZ" sz="4400" dirty="0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628800"/>
            <a:ext cx="3226113" cy="35283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08307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332656"/>
            <a:ext cx="7315200" cy="1154097"/>
          </a:xfrm>
        </p:spPr>
        <p:txBody>
          <a:bodyPr>
            <a:noAutofit/>
          </a:bodyPr>
          <a:lstStyle/>
          <a:p>
            <a:r>
              <a:rPr lang="cs-CZ" sz="5400" dirty="0" smtClean="0"/>
              <a:t>WHAT´S THIS ?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1772816"/>
            <a:ext cx="8352928" cy="48965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 a </a:t>
            </a:r>
            <a:r>
              <a:rPr lang="cs-CZ" sz="3600" dirty="0" err="1" smtClean="0"/>
              <a:t>pencil</a:t>
            </a:r>
            <a:r>
              <a:rPr lang="cs-CZ" sz="3600" dirty="0" smtClean="0"/>
              <a:t> case?</a:t>
            </a:r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r>
              <a:rPr lang="cs-CZ" sz="3200" dirty="0" smtClean="0"/>
              <a:t>                                        </a:t>
            </a:r>
            <a:r>
              <a:rPr lang="cs-CZ" sz="4000" dirty="0" smtClean="0"/>
              <a:t>No, </a:t>
            </a:r>
            <a:r>
              <a:rPr lang="cs-CZ" sz="4000" dirty="0" err="1" smtClean="0"/>
              <a:t>it</a:t>
            </a:r>
            <a:r>
              <a:rPr lang="cs-CZ" sz="4000" dirty="0" smtClean="0"/>
              <a:t> </a:t>
            </a:r>
            <a:r>
              <a:rPr lang="cs-CZ" sz="4000" dirty="0" err="1" smtClean="0"/>
              <a:t>isn´t</a:t>
            </a:r>
            <a:r>
              <a:rPr lang="cs-CZ" sz="4000" dirty="0" smtClean="0"/>
              <a:t>.</a:t>
            </a:r>
          </a:p>
          <a:p>
            <a:pPr marL="0" indent="0">
              <a:buNone/>
            </a:pPr>
            <a:r>
              <a:rPr lang="cs-CZ" sz="3600" dirty="0" err="1" smtClean="0">
                <a:solidFill>
                  <a:srgbClr val="00B0F0"/>
                </a:solidFill>
              </a:rPr>
              <a:t>Is</a:t>
            </a:r>
            <a:r>
              <a:rPr lang="cs-CZ" sz="3600" dirty="0" smtClean="0">
                <a:solidFill>
                  <a:srgbClr val="00B0F0"/>
                </a:solidFill>
              </a:rPr>
              <a:t> </a:t>
            </a:r>
            <a:r>
              <a:rPr lang="cs-CZ" sz="3600" dirty="0" err="1" smtClean="0">
                <a:solidFill>
                  <a:srgbClr val="00B0F0"/>
                </a:solidFill>
              </a:rPr>
              <a:t>it</a:t>
            </a:r>
            <a:r>
              <a:rPr lang="cs-CZ" sz="3600" dirty="0" smtClean="0">
                <a:solidFill>
                  <a:srgbClr val="00B0F0"/>
                </a:solidFill>
              </a:rPr>
              <a:t> a </a:t>
            </a:r>
            <a:r>
              <a:rPr lang="cs-CZ" sz="3600" dirty="0" err="1" smtClean="0">
                <a:solidFill>
                  <a:srgbClr val="00B0F0"/>
                </a:solidFill>
              </a:rPr>
              <a:t>spider</a:t>
            </a:r>
            <a:r>
              <a:rPr lang="cs-CZ" sz="3200" dirty="0" smtClean="0">
                <a:solidFill>
                  <a:srgbClr val="00B0F0"/>
                </a:solidFill>
              </a:rPr>
              <a:t>.</a:t>
            </a:r>
          </a:p>
        </p:txBody>
      </p:sp>
      <p:pic>
        <p:nvPicPr>
          <p:cNvPr id="5123" name="Picture 3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076056" y="2132856"/>
            <a:ext cx="3567112" cy="2226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717282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4" dur="2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476672"/>
            <a:ext cx="7315200" cy="1154097"/>
          </a:xfrm>
        </p:spPr>
        <p:txBody>
          <a:bodyPr>
            <a:noAutofit/>
          </a:bodyPr>
          <a:lstStyle/>
          <a:p>
            <a:r>
              <a:rPr lang="cs-CZ" sz="6000" dirty="0" smtClean="0"/>
              <a:t>WHAT´S THIS ?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323528" y="1628800"/>
            <a:ext cx="9001000" cy="5544616"/>
          </a:xfrm>
        </p:spPr>
        <p:txBody>
          <a:bodyPr/>
          <a:lstStyle/>
          <a:p>
            <a:endParaRPr lang="cs-CZ" dirty="0" smtClean="0"/>
          </a:p>
          <a:p>
            <a:endParaRPr lang="cs-CZ" dirty="0"/>
          </a:p>
          <a:p>
            <a:pPr marL="45720" indent="0">
              <a:buNone/>
            </a:pPr>
            <a:r>
              <a:rPr lang="cs-CZ" sz="3600" dirty="0" err="1" smtClean="0"/>
              <a:t>Is</a:t>
            </a:r>
            <a:r>
              <a:rPr lang="cs-CZ" sz="3600" dirty="0" smtClean="0"/>
              <a:t> </a:t>
            </a:r>
            <a:r>
              <a:rPr lang="cs-CZ" sz="3600" dirty="0" err="1" smtClean="0"/>
              <a:t>it</a:t>
            </a:r>
            <a:r>
              <a:rPr lang="cs-CZ" sz="3600" dirty="0" smtClean="0"/>
              <a:t> a </a:t>
            </a:r>
            <a:r>
              <a:rPr lang="cs-CZ" sz="3600" dirty="0" err="1" smtClean="0"/>
              <a:t>clock</a:t>
            </a:r>
            <a:r>
              <a:rPr lang="cs-CZ" sz="3600" dirty="0" smtClean="0"/>
              <a:t>?</a:t>
            </a:r>
          </a:p>
          <a:p>
            <a:pPr marL="45720" indent="0">
              <a:buNone/>
            </a:pPr>
            <a:endParaRPr lang="cs-CZ" sz="3600" dirty="0"/>
          </a:p>
          <a:p>
            <a:pPr marL="45720" indent="0">
              <a:buNone/>
            </a:pPr>
            <a:endParaRPr lang="cs-CZ" sz="3600" dirty="0" smtClean="0"/>
          </a:p>
          <a:p>
            <a:pPr marL="45720" indent="0">
              <a:buNone/>
            </a:pPr>
            <a:endParaRPr lang="cs-CZ" sz="3600" dirty="0"/>
          </a:p>
          <a:p>
            <a:pPr marL="45720" indent="0">
              <a:buNone/>
            </a:pPr>
            <a:r>
              <a:rPr lang="cs-CZ" sz="3600" dirty="0" smtClean="0"/>
              <a:t>                                       No, </a:t>
            </a:r>
            <a:r>
              <a:rPr lang="cs-CZ" sz="3600" dirty="0" err="1" smtClean="0"/>
              <a:t>it</a:t>
            </a:r>
            <a:r>
              <a:rPr lang="cs-CZ" sz="3600" dirty="0" smtClean="0"/>
              <a:t> </a:t>
            </a:r>
            <a:r>
              <a:rPr lang="cs-CZ" sz="3600" dirty="0" err="1" smtClean="0"/>
              <a:t>isn´t</a:t>
            </a:r>
            <a:r>
              <a:rPr lang="cs-CZ" sz="3600" dirty="0" smtClean="0"/>
              <a:t>.</a:t>
            </a:r>
          </a:p>
          <a:p>
            <a:pPr marL="45720" indent="0">
              <a:buNone/>
            </a:pPr>
            <a:r>
              <a:rPr lang="cs-CZ" sz="3600" dirty="0" err="1" smtClean="0">
                <a:solidFill>
                  <a:srgbClr val="00B0F0"/>
                </a:solidFill>
              </a:rPr>
              <a:t>It</a:t>
            </a:r>
            <a:r>
              <a:rPr lang="cs-CZ" sz="3600" dirty="0" smtClean="0">
                <a:solidFill>
                  <a:srgbClr val="00B0F0"/>
                </a:solidFill>
              </a:rPr>
              <a:t> </a:t>
            </a:r>
            <a:r>
              <a:rPr lang="cs-CZ" sz="3600" dirty="0" err="1" smtClean="0">
                <a:solidFill>
                  <a:srgbClr val="00B0F0"/>
                </a:solidFill>
              </a:rPr>
              <a:t>is</a:t>
            </a:r>
            <a:r>
              <a:rPr lang="cs-CZ" sz="3600" dirty="0" smtClean="0">
                <a:solidFill>
                  <a:srgbClr val="00B0F0"/>
                </a:solidFill>
              </a:rPr>
              <a:t> a </a:t>
            </a:r>
            <a:r>
              <a:rPr lang="cs-CZ" sz="3600" dirty="0" err="1" smtClean="0">
                <a:solidFill>
                  <a:srgbClr val="00B0F0"/>
                </a:solidFill>
              </a:rPr>
              <a:t>rubber</a:t>
            </a:r>
            <a:r>
              <a:rPr lang="cs-CZ" sz="3600" i="1" dirty="0" smtClean="0">
                <a:solidFill>
                  <a:srgbClr val="00B0F0"/>
                </a:solidFill>
              </a:rPr>
              <a:t>.               </a:t>
            </a:r>
            <a:endParaRPr lang="cs-CZ" sz="3600" dirty="0" smtClean="0"/>
          </a:p>
        </p:txBody>
      </p:sp>
      <p:pic>
        <p:nvPicPr>
          <p:cNvPr id="6" name="Picture 5"/>
          <p:cNvPicPr>
            <a:picLocks noGrp="1" noChangeAspect="1" noChangeArrowheads="1"/>
          </p:cNvPicPr>
          <p:nvPr>
            <p:ph sz="quarter" idx="14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772816"/>
            <a:ext cx="3567112" cy="2520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31168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cs-CZ" sz="3200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sz="3200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Děkuji za pozornost </a:t>
            </a:r>
            <a:r>
              <a:rPr lang="cs-CZ" dirty="0" smtClean="0">
                <a:sym typeface="Wingdings" pitchFamily="2" charset="2"/>
              </a:rPr>
              <a:t>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32033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755576" y="692697"/>
            <a:ext cx="6887319" cy="1080120"/>
          </a:xfrm>
        </p:spPr>
        <p:txBody>
          <a:bodyPr/>
          <a:lstStyle/>
          <a:p>
            <a:pPr marL="182880" indent="0">
              <a:buNone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" name="Podnadpis 1"/>
          <p:cNvSpPr>
            <a:spLocks noGrp="1"/>
          </p:cNvSpPr>
          <p:nvPr>
            <p:ph type="subTitle" idx="1"/>
          </p:nvPr>
        </p:nvSpPr>
        <p:spPr>
          <a:xfrm>
            <a:off x="251520" y="2060848"/>
            <a:ext cx="8064896" cy="4248472"/>
          </a:xfrm>
        </p:spPr>
        <p:txBody>
          <a:bodyPr>
            <a:normAutofit fontScale="85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office.microsoft.com/cs-cz/images/results.aspx?qu=pes&amp;ctt=1#ai:MP900422451|mt:0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office.microsoft.com/cs-cz/images/results.aspx?ex=2&amp;qu=ryba#ai:MC900444996|mt:0</a:t>
            </a:r>
            <a:endParaRPr lang="cs-CZ" dirty="0" smtClean="0"/>
          </a:p>
          <a:p>
            <a:r>
              <a:rPr lang="cs-CZ" dirty="0">
                <a:hlinkClick r:id="rId4"/>
              </a:rPr>
              <a:t>http://office.microsoft.com/cs-cz/images/results.aspx?ex=2&amp;qu=stůl#ai:MP900408840|mt:0</a:t>
            </a:r>
            <a:r>
              <a:rPr lang="cs-CZ" dirty="0" smtClean="0">
                <a:hlinkClick r:id="rId4"/>
              </a:rPr>
              <a:t>|</a:t>
            </a:r>
            <a:endParaRPr lang="cs-CZ" dirty="0" smtClean="0"/>
          </a:p>
          <a:p>
            <a:r>
              <a:rPr lang="cs-CZ" dirty="0" smtClean="0"/>
              <a:t>Microsoft – Klipart</a:t>
            </a:r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office.microsoft.com/cs-cz/images/results.aspx?qu=pt%C3%A1k&amp;ctt=1#ai:MP900438589|mt:0</a:t>
            </a:r>
            <a:endParaRPr lang="cs-CZ" dirty="0" smtClean="0"/>
          </a:p>
          <a:p>
            <a:r>
              <a:rPr lang="cs-CZ" dirty="0">
                <a:hlinkClick r:id="rId6"/>
              </a:rPr>
              <a:t>http://office.microsoft.com/</a:t>
            </a:r>
            <a:r>
              <a:rPr lang="cs-CZ" dirty="0" err="1">
                <a:hlinkClick r:id="rId6"/>
              </a:rPr>
              <a:t>cs-cz</a:t>
            </a:r>
            <a:r>
              <a:rPr lang="cs-CZ" dirty="0">
                <a:hlinkClick r:id="rId6"/>
              </a:rPr>
              <a:t>/</a:t>
            </a:r>
            <a:r>
              <a:rPr lang="cs-CZ" dirty="0" err="1">
                <a:hlinkClick r:id="rId6"/>
              </a:rPr>
              <a:t>images</a:t>
            </a:r>
            <a:r>
              <a:rPr lang="cs-CZ" dirty="0">
                <a:hlinkClick r:id="rId6"/>
              </a:rPr>
              <a:t>/</a:t>
            </a:r>
            <a:r>
              <a:rPr lang="cs-CZ" dirty="0" err="1">
                <a:hlinkClick r:id="rId6"/>
              </a:rPr>
              <a:t>results.aspx?ex</a:t>
            </a:r>
            <a:r>
              <a:rPr lang="cs-CZ" dirty="0">
                <a:hlinkClick r:id="rId6"/>
              </a:rPr>
              <a:t>=2&amp;qu=nábytek#ai:MP900430879|mt:0</a:t>
            </a:r>
            <a:r>
              <a:rPr lang="cs-CZ" dirty="0" smtClean="0">
                <a:hlinkClick r:id="rId6"/>
              </a:rPr>
              <a:t>|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office.microsoft.com/cs-cz/images/results.aspx?qu=pavouk&amp;ctt=1#ai:MC900346927|mt:0</a:t>
            </a:r>
            <a:endParaRPr lang="cs-CZ" dirty="0" smtClean="0"/>
          </a:p>
          <a:p>
            <a:r>
              <a:rPr lang="cs-CZ" dirty="0">
                <a:hlinkClick r:id="rId8"/>
              </a:rPr>
              <a:t>http://office.microsoft.com/cs-cz/images/results.aspx?ex=2&amp;qu=guma#ai:MC900349573|mt:0</a:t>
            </a:r>
            <a:endParaRPr lang="cs-CZ" dirty="0"/>
          </a:p>
          <a:p>
            <a:endParaRPr lang="cs-CZ" dirty="0"/>
          </a:p>
          <a:p>
            <a:endParaRPr lang="cs-CZ" sz="2200" dirty="0"/>
          </a:p>
        </p:txBody>
      </p:sp>
    </p:spTree>
    <p:extLst>
      <p:ext uri="{BB962C8B-B14F-4D97-AF65-F5344CB8AC3E}">
        <p14:creationId xmlns:p14="http://schemas.microsoft.com/office/powerpoint/2010/main" val="39219561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ostor">
  <a:themeElements>
    <a:clrScheme name="Prostor">
      <a:dk1>
        <a:sysClr val="windowText" lastClr="000000"/>
      </a:dk1>
      <a:lt1>
        <a:sysClr val="window" lastClr="FFFFFF"/>
      </a:lt1>
      <a:dk2>
        <a:srgbClr val="283138"/>
      </a:dk2>
      <a:lt2>
        <a:srgbClr val="FF8600"/>
      </a:lt2>
      <a:accent1>
        <a:srgbClr val="838D9B"/>
      </a:accent1>
      <a:accent2>
        <a:srgbClr val="D2610C"/>
      </a:accent2>
      <a:accent3>
        <a:srgbClr val="80716A"/>
      </a:accent3>
      <a:accent4>
        <a:srgbClr val="94147C"/>
      </a:accent4>
      <a:accent5>
        <a:srgbClr val="5D5AD2"/>
      </a:accent5>
      <a:accent6>
        <a:srgbClr val="6F6C7D"/>
      </a:accent6>
      <a:hlink>
        <a:srgbClr val="6187E3"/>
      </a:hlink>
      <a:folHlink>
        <a:srgbClr val="7B8EB8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rostor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alpha val="100000"/>
                <a:satMod val="160000"/>
                <a:lumMod val="105000"/>
              </a:schemeClr>
            </a:gs>
            <a:gs pos="41000">
              <a:schemeClr val="phClr">
                <a:tint val="57000"/>
                <a:satMod val="180000"/>
                <a:lumMod val="99000"/>
              </a:schemeClr>
            </a:gs>
            <a:gs pos="100000">
              <a:schemeClr val="phClr">
                <a:tint val="80000"/>
                <a:satMod val="200000"/>
                <a:lumMod val="10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atMod val="130000"/>
                <a:lumMod val="114000"/>
              </a:schemeClr>
            </a:gs>
            <a:gs pos="60000">
              <a:schemeClr val="phClr">
                <a:tint val="100000"/>
                <a:satMod val="106000"/>
                <a:lumMod val="110000"/>
              </a:schemeClr>
            </a:gs>
            <a:gs pos="100000">
              <a:schemeClr val="phClr"/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47625" dist="38100" dir="5400000" sy="98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woPt" dir="br">
              <a:rot lat="0" lon="0" rev="8700000"/>
            </a:lightRig>
          </a:scene3d>
          <a:sp3d prstMaterial="matte">
            <a:bevelT w="25400" h="53975"/>
          </a:sp3d>
        </a:effectStyle>
        <a:effectStyle>
          <a:effectLst>
            <a:reflection blurRad="12700" stA="24000" endPos="28000" dist="50800" dir="5400000" sy="-100000" rotWithShape="0"/>
          </a:effectLst>
          <a:scene3d>
            <a:camera prst="orthographicFront">
              <a:rot lat="0" lon="0" rev="0"/>
            </a:camera>
            <a:lightRig rig="threePt" dir="t">
              <a:rot lat="0" lon="0" rev="4800000"/>
            </a:lightRig>
          </a:scene3d>
          <a:sp3d>
            <a:bevelT w="69850" h="3175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00000"/>
                <a:lumMod val="100000"/>
              </a:schemeClr>
            </a:gs>
            <a:gs pos="65000">
              <a:schemeClr val="phClr">
                <a:tint val="100000"/>
                <a:shade val="95000"/>
                <a:satMod val="100000"/>
                <a:lumMod val="100000"/>
              </a:schemeClr>
            </a:gs>
            <a:gs pos="100000">
              <a:schemeClr val="phClr">
                <a:tint val="88000"/>
                <a:shade val="100000"/>
                <a:satMod val="400000"/>
                <a:lumMod val="10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  <a:satMod val="90000"/>
              </a:schemeClr>
              <a:schemeClr val="phClr">
                <a:shade val="92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Perspective</Template>
  <TotalTime>551</TotalTime>
  <Words>260</Words>
  <Application>Microsoft Office PowerPoint</Application>
  <PresentationFormat>Předvádění na obrazovce (4:3)</PresentationFormat>
  <Paragraphs>107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Prostor</vt:lpstr>
      <vt:lpstr>Prezentace aplikace PowerPoint</vt:lpstr>
      <vt:lpstr>ANOTACE</vt:lpstr>
      <vt:lpstr>WHAT´S THIS ?</vt:lpstr>
      <vt:lpstr>WHAT´S THIS ?</vt:lpstr>
      <vt:lpstr>WHAT´S THIS ?</vt:lpstr>
      <vt:lpstr>WHAT´S THIS ?</vt:lpstr>
      <vt:lpstr>WHAT´S THIS ?</vt:lpstr>
      <vt:lpstr>WHAT´S THIS ?</vt:lpstr>
      <vt:lpstr>WHAT´S THIS ?</vt:lpstr>
      <vt:lpstr>WHAT´S THIS ?</vt:lpstr>
      <vt:lpstr>Děkuji za pozornost 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Metody oddělování složek směsí</dc:title>
  <dc:creator>Jarka</dc:creator>
  <cp:lastModifiedBy>Jarka Kudláčková</cp:lastModifiedBy>
  <cp:revision>140</cp:revision>
  <dcterms:created xsi:type="dcterms:W3CDTF">2011-10-19T12:47:10Z</dcterms:created>
  <dcterms:modified xsi:type="dcterms:W3CDTF">2012-12-17T13:40:26Z</dcterms:modified>
</cp:coreProperties>
</file>