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6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5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Podbořany, Husova 276, okr. Louny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Jaroslava Kudláčková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Místnosti</a:t>
          </a:r>
        </a:p>
        <a:p>
          <a:pPr algn="l" rtl="0"/>
          <a:r>
            <a:rPr lang="cs-CZ" sz="2000" dirty="0" smtClean="0"/>
            <a:t>ČÍSLO PROJEKU:CZ.1.07/1.4.00/21.2975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8AA2E57C-889F-46F2-801D-82BD4BEDB013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VY_32_INOVACE_612_AJ_MÍSTNOSTI</a:t>
          </a:r>
          <a:endParaRPr lang="cs-CZ" sz="2000" dirty="0"/>
        </a:p>
      </dgm:t>
    </dgm:pt>
    <dgm:pt modelId="{1DDA555B-7828-4067-929B-FC8C2AEF96FE}" type="parTrans" cxnId="{F0AE48AD-E615-4C77-A734-7B404773B080}">
      <dgm:prSet/>
      <dgm:spPr/>
      <dgm:t>
        <a:bodyPr/>
        <a:lstStyle/>
        <a:p>
          <a:endParaRPr lang="cs-CZ"/>
        </a:p>
      </dgm:t>
    </dgm:pt>
    <dgm:pt modelId="{E0DA2F13-9B92-4E46-8184-880F34838A9B}" type="sibTrans" cxnId="{F0AE48AD-E615-4C77-A734-7B404773B080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4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 custScaleY="101673" custLinFactNeighborX="0" custLinFactNeighborY="1079"/>
      <dgm:spPr/>
      <dgm:t>
        <a:bodyPr/>
        <a:lstStyle/>
        <a:p>
          <a:endParaRPr lang="cs-CZ"/>
        </a:p>
      </dgm:t>
    </dgm:pt>
    <dgm:pt modelId="{B262DBCE-1153-429A-9F97-D56689FBAC33}" type="pres">
      <dgm:prSet presAssocID="{8AA2E57C-889F-46F2-801D-82BD4BEDB013}" presName="vertSpace3" presStyleLbl="node1" presStyleIdx="1" presStyleCnt="4"/>
      <dgm:spPr/>
      <dgm:t>
        <a:bodyPr/>
        <a:lstStyle/>
        <a:p>
          <a:endParaRPr lang="cs-CZ"/>
        </a:p>
      </dgm:t>
    </dgm:pt>
    <dgm:pt modelId="{A3A6E5B8-F84D-4E91-A0FD-11E55D695723}" type="pres">
      <dgm:prSet presAssocID="{8AA2E57C-889F-46F2-801D-82BD4BEDB013}" presName="circle3" presStyleLbl="node1" presStyleIdx="2" presStyleCnt="4" custLinFactNeighborX="8072" custLinFactNeighborY="752"/>
      <dgm:spPr/>
      <dgm:t>
        <a:bodyPr/>
        <a:lstStyle/>
        <a:p>
          <a:endParaRPr lang="cs-CZ"/>
        </a:p>
      </dgm:t>
    </dgm:pt>
    <dgm:pt modelId="{DB3A4F2C-9D0E-42C2-9E6A-7A04D684D977}" type="pres">
      <dgm:prSet presAssocID="{8AA2E57C-889F-46F2-801D-82BD4BEDB013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4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4" custFlipVert="0" custScaleX="100000" custScaleY="15000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E57E09-67C0-4EA3-938A-7476D7C42F9D}" type="pres">
      <dgm:prSet presAssocID="{8AA2E57C-889F-46F2-801D-82BD4BEDB013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2CD0F81-1DFC-4B1F-8274-1058914DEF73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8217B8B-C3DA-42AB-86B6-1F2EF8A3D720}" type="presOf" srcId="{D1B46980-6531-4606-95E6-44980827E919}" destId="{2BE915AB-18AA-4053-B92C-3BFC9ED204BB}" srcOrd="1" destOrd="0" presId="urn:microsoft.com/office/officeart/2005/8/layout/target3"/>
    <dgm:cxn modelId="{F0AE48AD-E615-4C77-A734-7B404773B080}" srcId="{757F3AB3-0718-4624-B441-E567A8F0AB56}" destId="{8AA2E57C-889F-46F2-801D-82BD4BEDB013}" srcOrd="2" destOrd="0" parTransId="{1DDA555B-7828-4067-929B-FC8C2AEF96FE}" sibTransId="{E0DA2F13-9B92-4E46-8184-880F34838A9B}"/>
    <dgm:cxn modelId="{9CACB195-D9D1-4557-9A2B-027EE306B091}" type="presOf" srcId="{D8197B8C-B260-4A16-BDF4-0947B075E274}" destId="{5A5FFA88-C948-4069-8E93-59FA12366E83}" srcOrd="1" destOrd="0" presId="urn:microsoft.com/office/officeart/2005/8/layout/target3"/>
    <dgm:cxn modelId="{4C50CFF0-92C8-4A50-A381-1BFDDD584F07}" type="presOf" srcId="{757F3AB3-0718-4624-B441-E567A8F0AB56}" destId="{333A1088-737F-45CB-B68E-254E46348037}" srcOrd="0" destOrd="0" presId="urn:microsoft.com/office/officeart/2005/8/layout/target3"/>
    <dgm:cxn modelId="{6D27F666-F4B7-4F94-8FE5-1B6C2FB7F386}" type="presOf" srcId="{D8197B8C-B260-4A16-BDF4-0947B075E274}" destId="{25B08C86-7E15-44DC-BE7F-FFB55DD49D12}" srcOrd="0" destOrd="0" presId="urn:microsoft.com/office/officeart/2005/8/layout/target3"/>
    <dgm:cxn modelId="{1B151133-9D84-4C90-A2D4-1EC00F785A56}" type="presOf" srcId="{8AA2E57C-889F-46F2-801D-82BD4BEDB013}" destId="{15E57E09-67C0-4EA3-938A-7476D7C42F9D}" srcOrd="1" destOrd="0" presId="urn:microsoft.com/office/officeart/2005/8/layout/target3"/>
    <dgm:cxn modelId="{0E40F3E5-1124-4F8D-B67C-B23539936540}" type="presOf" srcId="{D1D4F407-5343-4D3F-B5B9-D407B03CAEB4}" destId="{AED2198E-93D5-4001-81B4-73124B309672}" srcOrd="1" destOrd="0" presId="urn:microsoft.com/office/officeart/2005/8/layout/target3"/>
    <dgm:cxn modelId="{4202DA9D-5444-4434-BA2D-279401A9233F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5839A16-4D57-47B6-8AF0-03E321E2FBD2}" type="presOf" srcId="{8AA2E57C-889F-46F2-801D-82BD4BEDB013}" destId="{DB3A4F2C-9D0E-42C2-9E6A-7A04D684D97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7E4C2A3-E564-4980-B441-EC2E8ACBDD9E}" type="presParOf" srcId="{333A1088-737F-45CB-B68E-254E46348037}" destId="{F5ABB229-8D3B-4694-996A-96F23CF14429}" srcOrd="0" destOrd="0" presId="urn:microsoft.com/office/officeart/2005/8/layout/target3"/>
    <dgm:cxn modelId="{61BB1AD5-0710-4158-9A7F-AF0EE735FB56}" type="presParOf" srcId="{333A1088-737F-45CB-B68E-254E46348037}" destId="{F41139FD-01EE-4571-8B17-4FB00FC51163}" srcOrd="1" destOrd="0" presId="urn:microsoft.com/office/officeart/2005/8/layout/target3"/>
    <dgm:cxn modelId="{3126B936-CC19-422B-86A5-78D45A11A241}" type="presParOf" srcId="{333A1088-737F-45CB-B68E-254E46348037}" destId="{D005CE8C-CC26-4C3E-AC11-E15060ECD759}" srcOrd="2" destOrd="0" presId="urn:microsoft.com/office/officeart/2005/8/layout/target3"/>
    <dgm:cxn modelId="{473BB36B-BDBD-44BC-8319-29F5013333A1}" type="presParOf" srcId="{333A1088-737F-45CB-B68E-254E46348037}" destId="{2C702D82-9B77-49B7-9568-BB8EB47C3372}" srcOrd="3" destOrd="0" presId="urn:microsoft.com/office/officeart/2005/8/layout/target3"/>
    <dgm:cxn modelId="{BFEA5E08-3003-4E27-BDA3-BAF597E46E00}" type="presParOf" srcId="{333A1088-737F-45CB-B68E-254E46348037}" destId="{A52A0455-90FF-4808-ABD0-F02540D31D5A}" srcOrd="4" destOrd="0" presId="urn:microsoft.com/office/officeart/2005/8/layout/target3"/>
    <dgm:cxn modelId="{C8B36ACD-D42A-4EE6-8705-4309B94524A3}" type="presParOf" srcId="{333A1088-737F-45CB-B68E-254E46348037}" destId="{6140AFEC-043D-4C43-A2F9-D0F5331DF3A3}" srcOrd="5" destOrd="0" presId="urn:microsoft.com/office/officeart/2005/8/layout/target3"/>
    <dgm:cxn modelId="{699B652E-D45D-4795-93F6-0199471E8B15}" type="presParOf" srcId="{333A1088-737F-45CB-B68E-254E46348037}" destId="{B262DBCE-1153-429A-9F97-D56689FBAC33}" srcOrd="6" destOrd="0" presId="urn:microsoft.com/office/officeart/2005/8/layout/target3"/>
    <dgm:cxn modelId="{F48DEAA0-2E0F-4635-B784-F2E03E507E2B}" type="presParOf" srcId="{333A1088-737F-45CB-B68E-254E46348037}" destId="{A3A6E5B8-F84D-4E91-A0FD-11E55D695723}" srcOrd="7" destOrd="0" presId="urn:microsoft.com/office/officeart/2005/8/layout/target3"/>
    <dgm:cxn modelId="{11E817F7-1309-48A4-A540-87D93821A1F1}" type="presParOf" srcId="{333A1088-737F-45CB-B68E-254E46348037}" destId="{DB3A4F2C-9D0E-42C2-9E6A-7A04D684D977}" srcOrd="8" destOrd="0" presId="urn:microsoft.com/office/officeart/2005/8/layout/target3"/>
    <dgm:cxn modelId="{28C1A8CD-1275-462C-B4B6-AD54EC4237DC}" type="presParOf" srcId="{333A1088-737F-45CB-B68E-254E46348037}" destId="{322283A8-4A27-4CDA-BAE3-F381106A9174}" srcOrd="9" destOrd="0" presId="urn:microsoft.com/office/officeart/2005/8/layout/target3"/>
    <dgm:cxn modelId="{435E5D47-26B3-455B-92FE-F9A49E5EA582}" type="presParOf" srcId="{333A1088-737F-45CB-B68E-254E46348037}" destId="{FFC9F71D-1B4F-4AD9-A4A6-86ADEFC8AF5C}" srcOrd="10" destOrd="0" presId="urn:microsoft.com/office/officeart/2005/8/layout/target3"/>
    <dgm:cxn modelId="{AE53717D-9198-4953-9761-A480AE8365F1}" type="presParOf" srcId="{333A1088-737F-45CB-B68E-254E46348037}" destId="{25B08C86-7E15-44DC-BE7F-FFB55DD49D12}" srcOrd="11" destOrd="0" presId="urn:microsoft.com/office/officeart/2005/8/layout/target3"/>
    <dgm:cxn modelId="{BD6AD736-D2CA-424B-A1B6-987BDC670307}" type="presParOf" srcId="{333A1088-737F-45CB-B68E-254E46348037}" destId="{AED2198E-93D5-4001-81B4-73124B309672}" srcOrd="12" destOrd="0" presId="urn:microsoft.com/office/officeart/2005/8/layout/target3"/>
    <dgm:cxn modelId="{C721EC6E-E4F2-4E62-8E3D-9EB266BBA6B6}" type="presParOf" srcId="{333A1088-737F-45CB-B68E-254E46348037}" destId="{2BE915AB-18AA-4053-B92C-3BFC9ED204BB}" srcOrd="13" destOrd="0" presId="urn:microsoft.com/office/officeart/2005/8/layout/target3"/>
    <dgm:cxn modelId="{4E0577CD-09F7-4B0E-A7F3-E49101C062DF}" type="presParOf" srcId="{333A1088-737F-45CB-B68E-254E46348037}" destId="{15E57E09-67C0-4EA3-938A-7476D7C42F9D}" srcOrd="14" destOrd="0" presId="urn:microsoft.com/office/officeart/2005/8/layout/target3"/>
    <dgm:cxn modelId="{2097C668-F00C-4425-A1B8-D1CEC6907E0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80320" cy="28803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22414" y="0"/>
          <a:ext cx="7272807" cy="28803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Podbořany, Husova 276, okr. Louny</a:t>
          </a:r>
          <a:endParaRPr lang="cs-CZ" sz="2000" kern="1200" dirty="0"/>
        </a:p>
      </dsp:txBody>
      <dsp:txXfrm>
        <a:off x="1422414" y="0"/>
        <a:ext cx="7272807" cy="612067"/>
      </dsp:txXfrm>
    </dsp:sp>
    <dsp:sp modelId="{A52A0455-90FF-4808-ABD0-F02540D31D5A}">
      <dsp:nvSpPr>
        <dsp:cNvPr id="0" name=""/>
        <dsp:cNvSpPr/>
      </dsp:nvSpPr>
      <dsp:spPr>
        <a:xfrm>
          <a:off x="378041" y="612067"/>
          <a:ext cx="2124236" cy="212423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40160" y="617219"/>
          <a:ext cx="7272807" cy="21597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Jaroslava Kudláčková</a:t>
          </a:r>
          <a:endParaRPr lang="cs-CZ" sz="2000" kern="1200" dirty="0"/>
        </a:p>
      </dsp:txBody>
      <dsp:txXfrm>
        <a:off x="1440160" y="617219"/>
        <a:ext cx="7272807" cy="622307"/>
      </dsp:txXfrm>
    </dsp:sp>
    <dsp:sp modelId="{A3A6E5B8-F84D-4E91-A0FD-11E55D695723}">
      <dsp:nvSpPr>
        <dsp:cNvPr id="0" name=""/>
        <dsp:cNvSpPr/>
      </dsp:nvSpPr>
      <dsp:spPr>
        <a:xfrm>
          <a:off x="866521" y="1234424"/>
          <a:ext cx="1368152" cy="136815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3A4F2C-9D0E-42C2-9E6A-7A04D684D977}">
      <dsp:nvSpPr>
        <dsp:cNvPr id="0" name=""/>
        <dsp:cNvSpPr/>
      </dsp:nvSpPr>
      <dsp:spPr>
        <a:xfrm>
          <a:off x="1440160" y="1224136"/>
          <a:ext cx="7272807" cy="13681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VY_32_INOVACE_612_AJ_MÍSTNOSTI</a:t>
          </a:r>
          <a:endParaRPr lang="cs-CZ" sz="2000" kern="1200" dirty="0"/>
        </a:p>
      </dsp:txBody>
      <dsp:txXfrm>
        <a:off x="1440160" y="1224136"/>
        <a:ext cx="7272807" cy="612068"/>
      </dsp:txXfrm>
    </dsp:sp>
    <dsp:sp modelId="{FFC9F71D-1B4F-4AD9-A4A6-86ADEFC8AF5C}">
      <dsp:nvSpPr>
        <dsp:cNvPr id="0" name=""/>
        <dsp:cNvSpPr/>
      </dsp:nvSpPr>
      <dsp:spPr>
        <a:xfrm>
          <a:off x="1134126" y="1836204"/>
          <a:ext cx="612068" cy="6120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40160" y="2096332"/>
          <a:ext cx="7272807" cy="918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Místnosti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PROJEKU:CZ.1.07/1.4.00/21.2975</a:t>
          </a:r>
          <a:endParaRPr lang="cs-CZ" sz="2000" kern="1200" dirty="0"/>
        </a:p>
      </dsp:txBody>
      <dsp:txXfrm>
        <a:off x="1440160" y="2096332"/>
        <a:ext cx="7272807" cy="918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11" Type="http://schemas.openxmlformats.org/officeDocument/2006/relationships/image" Target="../media/image22.wmf"/><Relationship Id="rId5" Type="http://schemas.openxmlformats.org/officeDocument/2006/relationships/image" Target="../media/image16.wmf"/><Relationship Id="rId10" Type="http://schemas.openxmlformats.org/officeDocument/2006/relationships/image" Target="../media/image21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68C6C5-E116-4989-B84B-055E3137F078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3FA8C1-0775-4434-B0AB-DBB9DD7FE8D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915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55D547-B0CD-4814-A013-CABB3B55F3CE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8271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FA8C1-0775-4434-B0AB-DBB9DD7FE8D3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46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B9B2A40-DCE9-4DD6-B66D-DB0BB28E37D1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1ABCA8C-9031-429A-8E9D-F510EBF97C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3.xml"/><Relationship Id="rId7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6.xml"/><Relationship Id="rId10" Type="http://schemas.openxmlformats.org/officeDocument/2006/relationships/slide" Target="slide11.xml"/><Relationship Id="rId4" Type="http://schemas.openxmlformats.org/officeDocument/2006/relationships/slide" Target="slide8.xml"/><Relationship Id="rId9" Type="http://schemas.openxmlformats.org/officeDocument/2006/relationships/slide" Target="slide1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19.wmf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0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6.wmf"/><Relationship Id="rId17" Type="http://schemas.openxmlformats.org/officeDocument/2006/relationships/oleObject" Target="../embeddings/oleObject8.bin"/><Relationship Id="rId25" Type="http://schemas.openxmlformats.org/officeDocument/2006/relationships/hyperlink" Target="http://slovnik.seznam.cz/cz-en" TargetMode="External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8.wmf"/><Relationship Id="rId20" Type="http://schemas.openxmlformats.org/officeDocument/2006/relationships/image" Target="../media/image20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wmf"/><Relationship Id="rId11" Type="http://schemas.openxmlformats.org/officeDocument/2006/relationships/oleObject" Target="../embeddings/oleObject5.bin"/><Relationship Id="rId24" Type="http://schemas.openxmlformats.org/officeDocument/2006/relationships/image" Target="../media/image22.wmf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23" Type="http://schemas.openxmlformats.org/officeDocument/2006/relationships/oleObject" Target="../embeddings/oleObject11.bin"/><Relationship Id="rId10" Type="http://schemas.openxmlformats.org/officeDocument/2006/relationships/image" Target="../media/image15.wmf"/><Relationship Id="rId19" Type="http://schemas.openxmlformats.org/officeDocument/2006/relationships/oleObject" Target="../embeddings/oleObject9.bin"/><Relationship Id="rId4" Type="http://schemas.openxmlformats.org/officeDocument/2006/relationships/image" Target="../media/image12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17.wmf"/><Relationship Id="rId22" Type="http://schemas.openxmlformats.org/officeDocument/2006/relationships/image" Target="../media/image21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46355547"/>
              </p:ext>
            </p:extLst>
          </p:nvPr>
        </p:nvGraphicFramePr>
        <p:xfrm>
          <a:off x="323528" y="1052736"/>
          <a:ext cx="8712968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40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Materiál je určen pro práci žáků ZŠ 1.stupeň – Anglický jazyk - 4. třída.</a:t>
            </a:r>
          </a:p>
          <a:p>
            <a:endParaRPr lang="cs-CZ" dirty="0" smtClean="0"/>
          </a:p>
          <a:p>
            <a:r>
              <a:rPr lang="cs-CZ" dirty="0" smtClean="0"/>
              <a:t>Procvičí </a:t>
            </a:r>
            <a:r>
              <a:rPr lang="cs-CZ" dirty="0"/>
              <a:t>si slovní zásobu na téma </a:t>
            </a:r>
            <a:r>
              <a:rPr lang="cs-CZ" dirty="0" smtClean="0"/>
              <a:t>místnosti</a:t>
            </a:r>
            <a:endParaRPr lang="cs-CZ" dirty="0"/>
          </a:p>
          <a:p>
            <a:endParaRPr lang="cs-CZ" dirty="0"/>
          </a:p>
          <a:p>
            <a:r>
              <a:rPr lang="cs-CZ" dirty="0"/>
              <a:t>Klíčová slova: </a:t>
            </a:r>
            <a:r>
              <a:rPr lang="cs-CZ" dirty="0" smtClean="0"/>
              <a:t>house, </a:t>
            </a:r>
            <a:r>
              <a:rPr lang="cs-CZ" dirty="0" err="1" smtClean="0"/>
              <a:t>flat</a:t>
            </a:r>
            <a:r>
              <a:rPr lang="cs-CZ" dirty="0" smtClean="0"/>
              <a:t>, </a:t>
            </a:r>
            <a:r>
              <a:rPr lang="cs-CZ" dirty="0" err="1" smtClean="0"/>
              <a:t>bedroom</a:t>
            </a:r>
            <a:r>
              <a:rPr lang="cs-CZ" dirty="0" smtClean="0"/>
              <a:t>, </a:t>
            </a:r>
            <a:r>
              <a:rPr lang="cs-CZ" dirty="0" err="1" smtClean="0"/>
              <a:t>living</a:t>
            </a:r>
            <a:r>
              <a:rPr lang="cs-CZ" dirty="0" smtClean="0"/>
              <a:t> </a:t>
            </a:r>
            <a:r>
              <a:rPr lang="cs-CZ" dirty="0" err="1" smtClean="0"/>
              <a:t>room</a:t>
            </a:r>
            <a:r>
              <a:rPr lang="cs-CZ" dirty="0" smtClean="0"/>
              <a:t>, </a:t>
            </a:r>
            <a:r>
              <a:rPr lang="cs-CZ" dirty="0" err="1" smtClean="0"/>
              <a:t>dining</a:t>
            </a:r>
            <a:r>
              <a:rPr lang="cs-CZ" dirty="0" smtClean="0"/>
              <a:t> </a:t>
            </a:r>
            <a:r>
              <a:rPr lang="cs-CZ" dirty="0" err="1" smtClean="0"/>
              <a:t>room</a:t>
            </a:r>
            <a:r>
              <a:rPr lang="cs-CZ" dirty="0" smtClean="0"/>
              <a:t>, </a:t>
            </a:r>
            <a:r>
              <a:rPr lang="cs-CZ" dirty="0" err="1" smtClean="0"/>
              <a:t>hall</a:t>
            </a:r>
            <a:r>
              <a:rPr lang="cs-CZ" dirty="0" smtClean="0"/>
              <a:t>, </a:t>
            </a:r>
            <a:r>
              <a:rPr lang="cs-CZ" dirty="0" err="1" smtClean="0"/>
              <a:t>bathroom</a:t>
            </a:r>
            <a:r>
              <a:rPr lang="cs-CZ" dirty="0" smtClean="0"/>
              <a:t>, </a:t>
            </a:r>
            <a:r>
              <a:rPr lang="cs-CZ" dirty="0" err="1" smtClean="0"/>
              <a:t>toilet</a:t>
            </a:r>
            <a:r>
              <a:rPr lang="cs-CZ" dirty="0" smtClean="0"/>
              <a:t>, </a:t>
            </a:r>
            <a:r>
              <a:rPr lang="cs-CZ" dirty="0" err="1" smtClean="0"/>
              <a:t>kitchen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Na posledním snímku žáci píší názvy místností. Po kliknutí na slovo si mohou ověřit správnost. </a:t>
            </a:r>
          </a:p>
          <a:p>
            <a:r>
              <a:rPr lang="cs-CZ" dirty="0" smtClean="0"/>
              <a:t>Po kliknutí na název místnosti v AJ žáci uslyší výslovnost.</a:t>
            </a:r>
          </a:p>
          <a:p>
            <a:r>
              <a:rPr lang="cs-CZ" dirty="0" smtClean="0"/>
              <a:t>K této prezentaci je </a:t>
            </a:r>
            <a:r>
              <a:rPr lang="cs-CZ" smtClean="0"/>
              <a:t>nutný zvuk.</a:t>
            </a:r>
          </a:p>
          <a:p>
            <a:endParaRPr lang="cs-CZ" dirty="0" smtClean="0"/>
          </a:p>
          <a:p>
            <a:r>
              <a:rPr lang="cs-CZ" dirty="0"/>
              <a:t>Datum </a:t>
            </a:r>
            <a:r>
              <a:rPr lang="cs-CZ" dirty="0" smtClean="0"/>
              <a:t>vytvoření: </a:t>
            </a:r>
            <a:r>
              <a:rPr lang="cs-CZ" dirty="0"/>
              <a:t>24. 10. 2012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301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" action="ppaction://noaction">
                  <a:snd r:embed="rId2" name="BEDROOM.wav"/>
                </a:hlinkClick>
              </a:rPr>
              <a:t>BEDROOM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19256" cy="5145435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LOŽNICE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412776"/>
            <a:ext cx="6336704" cy="5256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8146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" action="ppaction://noaction">
                  <a:snd r:embed="rId2" name="KOUPELNA.wav"/>
                </a:hlinkClick>
              </a:rPr>
              <a:t>BATHROOM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KOUPELNA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412776"/>
            <a:ext cx="6120680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5267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" action="ppaction://noaction">
                  <a:snd r:embed="rId2" name="LIVING.wav"/>
                </a:hlinkClick>
              </a:rPr>
              <a:t>LIVING</a:t>
            </a:r>
            <a:r>
              <a:rPr lang="cs-CZ" dirty="0" smtClean="0"/>
              <a:t> </a:t>
            </a:r>
            <a:r>
              <a:rPr lang="cs-CZ" dirty="0" smtClean="0">
                <a:hlinkClick r:id="" action="ppaction://noaction">
                  <a:snd r:embed="rId3" name="ROOM.wav"/>
                </a:hlinkClick>
              </a:rPr>
              <a:t>ROOM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OBÝVACÍ POKOJ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412776"/>
            <a:ext cx="5112568" cy="5445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7645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" action="ppaction://noaction">
                  <a:snd r:embed="rId2" name="KITCHEN.wav"/>
                </a:hlinkClick>
              </a:rPr>
              <a:t>KITCHEN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KUCHYŇ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412776"/>
            <a:ext cx="6192688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6728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" action="ppaction://noaction">
                  <a:snd r:embed="rId2" name="TOILET.wav"/>
                </a:hlinkClick>
              </a:rPr>
              <a:t>TOILET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TOALETA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484784"/>
            <a:ext cx="4896544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3650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" action="ppaction://noaction">
                  <a:snd r:embed="rId3" name="HALL.wav"/>
                </a:hlinkClick>
              </a:rPr>
              <a:t>HALL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HALA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484784"/>
            <a:ext cx="5976664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0056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" action="ppaction://noaction">
                  <a:snd r:embed="rId2" name="DINING ROOM.wav"/>
                </a:hlinkClick>
              </a:rPr>
              <a:t>DINING ROOM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JÍDELNA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1" y="1556792"/>
            <a:ext cx="5184576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3866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" action="ppaction://noaction">
                  <a:snd r:embed="rId2" name="HOUSE.wav"/>
                </a:hlinkClick>
              </a:rPr>
              <a:t>HOUSE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DŮM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7" y="1556792"/>
            <a:ext cx="6228184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826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" action="ppaction://noaction">
                  <a:snd r:embed="rId2" name="FLAT.wav"/>
                </a:hlinkClick>
              </a:rPr>
              <a:t>FLAT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BYT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412776"/>
            <a:ext cx="5544616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469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Říkej a piš anglicky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hlinkClick r:id="rId2" action="ppaction://hlinksldjump"/>
              </a:rPr>
              <a:t>Obývací pokoj                 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Ložnice</a:t>
            </a:r>
            <a:endParaRPr lang="cs-CZ" dirty="0" smtClean="0"/>
          </a:p>
          <a:p>
            <a:r>
              <a:rPr lang="cs-CZ" dirty="0" smtClean="0">
                <a:hlinkClick r:id="rId4" action="ppaction://hlinksldjump"/>
              </a:rPr>
              <a:t>Hala</a:t>
            </a:r>
            <a:endParaRPr lang="cs-CZ" dirty="0" smtClean="0"/>
          </a:p>
          <a:p>
            <a:r>
              <a:rPr lang="cs-CZ" dirty="0" smtClean="0">
                <a:hlinkClick r:id="rId5" action="ppaction://hlinksldjump"/>
              </a:rPr>
              <a:t>Kuchyň</a:t>
            </a:r>
            <a:endParaRPr lang="cs-CZ" dirty="0" smtClean="0"/>
          </a:p>
          <a:p>
            <a:r>
              <a:rPr lang="cs-CZ" dirty="0" smtClean="0">
                <a:hlinkClick r:id="rId6" action="ppaction://hlinksldjump"/>
              </a:rPr>
              <a:t>Jídelna</a:t>
            </a:r>
            <a:endParaRPr lang="cs-CZ" dirty="0" smtClean="0"/>
          </a:p>
          <a:p>
            <a:r>
              <a:rPr lang="cs-CZ" dirty="0" smtClean="0">
                <a:hlinkClick r:id="rId7" action="ppaction://hlinksldjump"/>
              </a:rPr>
              <a:t>Koupelna</a:t>
            </a:r>
            <a:endParaRPr lang="cs-CZ" dirty="0" smtClean="0"/>
          </a:p>
          <a:p>
            <a:r>
              <a:rPr lang="cs-CZ" dirty="0" smtClean="0">
                <a:hlinkClick r:id="rId8" action="ppaction://hlinksldjump"/>
              </a:rPr>
              <a:t>Toaleta</a:t>
            </a:r>
            <a:endParaRPr lang="cs-CZ" dirty="0" smtClean="0"/>
          </a:p>
          <a:p>
            <a:r>
              <a:rPr lang="cs-CZ" dirty="0" smtClean="0">
                <a:hlinkClick r:id="rId9" action="ppaction://hlinksldjump"/>
              </a:rPr>
              <a:t>Dům</a:t>
            </a:r>
            <a:endParaRPr lang="cs-CZ" dirty="0" smtClean="0"/>
          </a:p>
          <a:p>
            <a:r>
              <a:rPr lang="cs-CZ" dirty="0" smtClean="0">
                <a:hlinkClick r:id="rId10" action="ppaction://hlinksldjump"/>
              </a:rPr>
              <a:t>Byt</a:t>
            </a:r>
            <a:endParaRPr lang="cs-CZ" dirty="0" smtClean="0"/>
          </a:p>
          <a:p>
            <a:r>
              <a:rPr lang="cs-CZ" dirty="0" smtClean="0"/>
              <a:t>Po kliknutí na text se ti objeví snímek se správnou odpovědí  </a:t>
            </a:r>
            <a:r>
              <a:rPr lang="cs-CZ" dirty="0" smtClean="0">
                <a:sym typeface="Wingdings" pitchFamily="2" charset="2"/>
              </a:rPr>
              <a:t>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3558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556485"/>
              </p:ext>
            </p:extLst>
          </p:nvPr>
        </p:nvGraphicFramePr>
        <p:xfrm>
          <a:off x="1166813" y="2314575"/>
          <a:ext cx="99218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Objekt prostředí balíčkovače" showAsIcon="1" r:id="rId3" imgW="991440" imgH="685440" progId="Package">
                  <p:embed/>
                </p:oleObj>
              </mc:Choice>
              <mc:Fallback>
                <p:oleObj name="Objekt prostředí balíčkovače" showAsIcon="1" r:id="rId3" imgW="991440" imgH="685440" progId="Package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6813" y="2314575"/>
                        <a:ext cx="992187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5621838"/>
              </p:ext>
            </p:extLst>
          </p:nvPr>
        </p:nvGraphicFramePr>
        <p:xfrm>
          <a:off x="6876256" y="2204864"/>
          <a:ext cx="134778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Objekt prostředí balíčkovače" showAsIcon="1" r:id="rId5" imgW="1347480" imgH="685440" progId="Package">
                  <p:embed/>
                </p:oleObj>
              </mc:Choice>
              <mc:Fallback>
                <p:oleObj name="Objekt prostředí balíčkovače" showAsIcon="1" r:id="rId5" imgW="1347480" imgH="685440" progId="Package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6256" y="2204864"/>
                        <a:ext cx="1347787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9718499"/>
              </p:ext>
            </p:extLst>
          </p:nvPr>
        </p:nvGraphicFramePr>
        <p:xfrm>
          <a:off x="3851920" y="2132856"/>
          <a:ext cx="134778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3" name="Objekt prostředí balíčkovače" showAsIcon="1" r:id="rId7" imgW="1347480" imgH="685440" progId="Package">
                  <p:embed/>
                </p:oleObj>
              </mc:Choice>
              <mc:Fallback>
                <p:oleObj name="Objekt prostředí balíčkovače" showAsIcon="1" r:id="rId7" imgW="1347480" imgH="685440" progId="Package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920" y="2132856"/>
                        <a:ext cx="1347787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9240842"/>
              </p:ext>
            </p:extLst>
          </p:nvPr>
        </p:nvGraphicFramePr>
        <p:xfrm>
          <a:off x="2917825" y="1244600"/>
          <a:ext cx="129698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name="Objekt prostředí balíčkovače" showAsIcon="1" r:id="rId9" imgW="1296720" imgH="685440" progId="Package">
                  <p:embed/>
                </p:oleObj>
              </mc:Choice>
              <mc:Fallback>
                <p:oleObj name="Objekt prostředí balíčkovače" showAsIcon="1" r:id="rId9" imgW="1296720" imgH="685440" progId="Package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7825" y="1244600"/>
                        <a:ext cx="1296988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7888876"/>
              </p:ext>
            </p:extLst>
          </p:nvPr>
        </p:nvGraphicFramePr>
        <p:xfrm>
          <a:off x="539552" y="1124744"/>
          <a:ext cx="165258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name="Objekt prostředí balíčkovače" showAsIcon="1" r:id="rId11" imgW="1652760" imgH="685440" progId="Package">
                  <p:embed/>
                </p:oleObj>
              </mc:Choice>
              <mc:Fallback>
                <p:oleObj name="Objekt prostředí balíčkovače" showAsIcon="1" r:id="rId11" imgW="1652760" imgH="685440" progId="Package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1124744"/>
                        <a:ext cx="1652587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3125726"/>
              </p:ext>
            </p:extLst>
          </p:nvPr>
        </p:nvGraphicFramePr>
        <p:xfrm>
          <a:off x="2051720" y="1268760"/>
          <a:ext cx="8255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" name="Objekt prostředí balíčkovače" showAsIcon="1" r:id="rId13" imgW="826200" imgH="685440" progId="Package">
                  <p:embed/>
                </p:oleObj>
              </mc:Choice>
              <mc:Fallback>
                <p:oleObj name="Objekt prostředí balíčkovače" showAsIcon="1" r:id="rId13" imgW="826200" imgH="685440" progId="Package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720" y="1268760"/>
                        <a:ext cx="825500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0058631"/>
              </p:ext>
            </p:extLst>
          </p:nvPr>
        </p:nvGraphicFramePr>
        <p:xfrm>
          <a:off x="5796136" y="2060848"/>
          <a:ext cx="85248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" name="Objekt prostředí balíčkovače" showAsIcon="1" r:id="rId15" imgW="851760" imgH="685440" progId="Package">
                  <p:embed/>
                </p:oleObj>
              </mc:Choice>
              <mc:Fallback>
                <p:oleObj name="Objekt prostředí balíčkovače" showAsIcon="1" r:id="rId15" imgW="851760" imgH="685440" progId="Package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6136" y="2060848"/>
                        <a:ext cx="852488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7244216"/>
              </p:ext>
            </p:extLst>
          </p:nvPr>
        </p:nvGraphicFramePr>
        <p:xfrm>
          <a:off x="7236296" y="1268760"/>
          <a:ext cx="99218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8" name="Objekt prostředí balíčkovače" showAsIcon="1" r:id="rId17" imgW="991440" imgH="685440" progId="Package">
                  <p:embed/>
                </p:oleObj>
              </mc:Choice>
              <mc:Fallback>
                <p:oleObj name="Objekt prostředí balíčkovače" showAsIcon="1" r:id="rId17" imgW="991440" imgH="685440" progId="Package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6296" y="1268760"/>
                        <a:ext cx="992188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k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0357326"/>
              </p:ext>
            </p:extLst>
          </p:nvPr>
        </p:nvGraphicFramePr>
        <p:xfrm>
          <a:off x="2547938" y="2217738"/>
          <a:ext cx="116998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9" name="Objekt prostředí balíčkovače" showAsIcon="1" r:id="rId19" imgW="1169640" imgH="685440" progId="Package">
                  <p:embed/>
                </p:oleObj>
              </mc:Choice>
              <mc:Fallback>
                <p:oleObj name="Objekt prostředí balíčkovače" showAsIcon="1" r:id="rId19" imgW="1169640" imgH="685440" progId="Package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7938" y="2217738"/>
                        <a:ext cx="1169987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2076827"/>
              </p:ext>
            </p:extLst>
          </p:nvPr>
        </p:nvGraphicFramePr>
        <p:xfrm>
          <a:off x="5724128" y="1124744"/>
          <a:ext cx="96678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" name="Objekt prostředí balíčkovače" showAsIcon="1" r:id="rId21" imgW="966240" imgH="685440" progId="Package">
                  <p:embed/>
                </p:oleObj>
              </mc:Choice>
              <mc:Fallback>
                <p:oleObj name="Objekt prostředí balíčkovače" showAsIcon="1" r:id="rId21" imgW="966240" imgH="685440" progId="Package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128" y="1124744"/>
                        <a:ext cx="966787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k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6546649"/>
              </p:ext>
            </p:extLst>
          </p:nvPr>
        </p:nvGraphicFramePr>
        <p:xfrm>
          <a:off x="4499992" y="1124744"/>
          <a:ext cx="96678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1" name="Objekt prostředí balíčkovače" showAsIcon="1" r:id="rId23" imgW="966240" imgH="685440" progId="Package">
                  <p:embed/>
                </p:oleObj>
              </mc:Choice>
              <mc:Fallback>
                <p:oleObj name="Objekt prostředí balíčkovače" showAsIcon="1" r:id="rId23" imgW="966240" imgH="685440" progId="Package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9992" y="1124744"/>
                        <a:ext cx="966788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1475656" y="4005064"/>
            <a:ext cx="4047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zvuky: </a:t>
            </a:r>
            <a:r>
              <a:rPr lang="cs-CZ">
                <a:hlinkClick r:id="rId25"/>
              </a:rPr>
              <a:t>http://slovnik.seznam.cz/cz-en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678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836711"/>
            <a:ext cx="7488832" cy="504056"/>
          </a:xfrm>
        </p:spPr>
        <p:txBody>
          <a:bodyPr/>
          <a:lstStyle/>
          <a:p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images</a:t>
            </a:r>
            <a:r>
              <a:rPr lang="cs-CZ" sz="1400" dirty="0" smtClean="0"/>
              <a:t>/</a:t>
            </a:r>
            <a:r>
              <a:rPr lang="cs-CZ" sz="1400" dirty="0" err="1" smtClean="0"/>
              <a:t>results.aspx?qu</a:t>
            </a:r>
            <a:r>
              <a:rPr lang="cs-CZ" sz="1400" dirty="0" smtClean="0"/>
              <a:t>=</a:t>
            </a:r>
            <a:r>
              <a:rPr lang="cs-CZ" sz="1400" dirty="0" err="1" smtClean="0"/>
              <a:t>koupelna&amp;ex</a:t>
            </a:r>
            <a:r>
              <a:rPr lang="cs-CZ" sz="1400" dirty="0" smtClean="0"/>
              <a:t>=1&amp;origin=FX010132103#ai:MP900399685</a:t>
            </a:r>
            <a:r>
              <a:rPr lang="cs-CZ" dirty="0" smtClean="0"/>
              <a:t>|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04664"/>
            <a:ext cx="7272808" cy="391522"/>
          </a:xfrm>
        </p:spPr>
        <p:txBody>
          <a:bodyPr>
            <a:normAutofit fontScale="85000" lnSpcReduction="10000"/>
          </a:bodyPr>
          <a:lstStyle/>
          <a:p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images</a:t>
            </a:r>
            <a:r>
              <a:rPr lang="cs-CZ" sz="1400" dirty="0" smtClean="0"/>
              <a:t>/</a:t>
            </a:r>
            <a:r>
              <a:rPr lang="cs-CZ" sz="1400" dirty="0" err="1" smtClean="0"/>
              <a:t>results.aspx?qu</a:t>
            </a:r>
            <a:r>
              <a:rPr lang="cs-CZ" sz="1400" dirty="0" smtClean="0"/>
              <a:t>=lo%C5%BEnice&amp;ex=1&amp;origin=FX010132103#ai:MP900399692</a:t>
            </a:r>
            <a:r>
              <a:rPr lang="cs-CZ" dirty="0" smtClean="0"/>
              <a:t>|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40443" y="1340767"/>
            <a:ext cx="80648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images</a:t>
            </a:r>
            <a:r>
              <a:rPr lang="cs-CZ" sz="1400" dirty="0" smtClean="0"/>
              <a:t>/</a:t>
            </a:r>
            <a:r>
              <a:rPr lang="cs-CZ" sz="1400" dirty="0" err="1" smtClean="0"/>
              <a:t>results.aspx?qu</a:t>
            </a:r>
            <a:r>
              <a:rPr lang="cs-CZ" sz="1400" dirty="0" smtClean="0"/>
              <a:t>=</a:t>
            </a:r>
            <a:r>
              <a:rPr lang="cs-CZ" sz="1400" dirty="0" err="1" smtClean="0"/>
              <a:t>kuchyn&amp;ex</a:t>
            </a:r>
            <a:r>
              <a:rPr lang="cs-CZ" sz="1400" dirty="0" smtClean="0"/>
              <a:t>=1&amp;origin=FX010132103#ai:MP900414091|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740443" y="1694804"/>
            <a:ext cx="59584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images</a:t>
            </a:r>
            <a:r>
              <a:rPr lang="cs-CZ" sz="1400" dirty="0" smtClean="0"/>
              <a:t>/</a:t>
            </a:r>
            <a:r>
              <a:rPr lang="cs-CZ" sz="1400" dirty="0" err="1" smtClean="0"/>
              <a:t>results.aspx?qu</a:t>
            </a:r>
            <a:r>
              <a:rPr lang="cs-CZ" sz="1400" dirty="0" smtClean="0"/>
              <a:t>=</a:t>
            </a:r>
            <a:r>
              <a:rPr lang="cs-CZ" sz="1400" dirty="0" err="1" smtClean="0"/>
              <a:t>OBÝVACÍ+POKOJ&amp;ex</a:t>
            </a:r>
            <a:r>
              <a:rPr lang="cs-CZ" sz="1400" dirty="0" smtClean="0"/>
              <a:t>=1#ai:MP900430559|</a:t>
            </a:r>
            <a:endParaRPr lang="cs-CZ" sz="1400" dirty="0"/>
          </a:p>
        </p:txBody>
      </p:sp>
      <p:sp>
        <p:nvSpPr>
          <p:cNvPr id="6" name="Obdélník 5"/>
          <p:cNvSpPr/>
          <p:nvPr/>
        </p:nvSpPr>
        <p:spPr>
          <a:xfrm>
            <a:off x="736303" y="2060287"/>
            <a:ext cx="56703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images</a:t>
            </a:r>
            <a:r>
              <a:rPr lang="cs-CZ" sz="1400" dirty="0" smtClean="0"/>
              <a:t>/</a:t>
            </a:r>
            <a:r>
              <a:rPr lang="cs-CZ" sz="1400" dirty="0" err="1" smtClean="0"/>
              <a:t>results.aspx?qu</a:t>
            </a:r>
            <a:r>
              <a:rPr lang="cs-CZ" sz="1400" dirty="0" smtClean="0"/>
              <a:t>=</a:t>
            </a:r>
            <a:r>
              <a:rPr lang="cs-CZ" sz="1400" dirty="0" err="1" smtClean="0"/>
              <a:t>KOUPELNA&amp;ex</a:t>
            </a:r>
            <a:r>
              <a:rPr lang="cs-CZ" sz="1400" dirty="0" smtClean="0"/>
              <a:t>=1#ai:MP900422503|</a:t>
            </a:r>
            <a:endParaRPr lang="cs-CZ" sz="1400" dirty="0"/>
          </a:p>
        </p:txBody>
      </p:sp>
      <p:sp>
        <p:nvSpPr>
          <p:cNvPr id="7" name="Obdélník 6"/>
          <p:cNvSpPr/>
          <p:nvPr/>
        </p:nvSpPr>
        <p:spPr>
          <a:xfrm>
            <a:off x="754314" y="2492896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images</a:t>
            </a:r>
            <a:r>
              <a:rPr lang="cs-CZ" sz="1400" dirty="0" smtClean="0"/>
              <a:t>/</a:t>
            </a:r>
            <a:r>
              <a:rPr lang="cs-CZ" sz="1400" dirty="0" err="1" smtClean="0"/>
              <a:t>results.aspx?qu</a:t>
            </a:r>
            <a:r>
              <a:rPr lang="cs-CZ" sz="1400" dirty="0" smtClean="0"/>
              <a:t>=</a:t>
            </a:r>
            <a:r>
              <a:rPr lang="cs-CZ" sz="1400" dirty="0" err="1" smtClean="0"/>
              <a:t>dům&amp;ex</a:t>
            </a:r>
            <a:r>
              <a:rPr lang="cs-CZ" sz="1400" dirty="0" smtClean="0"/>
              <a:t>=1#ai:MP900448761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754314" y="2951946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images</a:t>
            </a:r>
            <a:r>
              <a:rPr lang="cs-CZ" sz="1400" dirty="0" smtClean="0"/>
              <a:t>/</a:t>
            </a:r>
            <a:r>
              <a:rPr lang="cs-CZ" sz="1400" dirty="0" err="1" smtClean="0"/>
              <a:t>results.aspx?qu</a:t>
            </a:r>
            <a:r>
              <a:rPr lang="cs-CZ" sz="1400" dirty="0" smtClean="0"/>
              <a:t>=</a:t>
            </a:r>
            <a:r>
              <a:rPr lang="cs-CZ" sz="1400" dirty="0" err="1" smtClean="0"/>
              <a:t>jídelna&amp;ex</a:t>
            </a:r>
            <a:r>
              <a:rPr lang="cs-CZ" sz="1400" dirty="0" smtClean="0"/>
              <a:t>=1#ai:MP900399691|</a:t>
            </a:r>
            <a:endParaRPr lang="cs-CZ" sz="1400" dirty="0"/>
          </a:p>
        </p:txBody>
      </p:sp>
      <p:sp>
        <p:nvSpPr>
          <p:cNvPr id="9" name="Obdélník 8"/>
          <p:cNvSpPr/>
          <p:nvPr/>
        </p:nvSpPr>
        <p:spPr>
          <a:xfrm>
            <a:off x="746200" y="3259722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images</a:t>
            </a:r>
            <a:r>
              <a:rPr lang="cs-CZ" sz="1400" dirty="0" smtClean="0"/>
              <a:t>/</a:t>
            </a:r>
            <a:r>
              <a:rPr lang="cs-CZ" sz="1400" dirty="0" err="1" smtClean="0"/>
              <a:t>results.aspx?qu</a:t>
            </a:r>
            <a:r>
              <a:rPr lang="cs-CZ" sz="1400" dirty="0" smtClean="0"/>
              <a:t>=</a:t>
            </a:r>
            <a:r>
              <a:rPr lang="cs-CZ" sz="1400" dirty="0" err="1" smtClean="0"/>
              <a:t>DŮM&amp;ex</a:t>
            </a:r>
            <a:r>
              <a:rPr lang="cs-CZ" sz="1400" dirty="0" smtClean="0"/>
              <a:t>=1#ai:MP900399714</a:t>
            </a:r>
            <a:endParaRPr lang="cs-CZ" sz="1400" dirty="0"/>
          </a:p>
        </p:txBody>
      </p:sp>
      <p:sp>
        <p:nvSpPr>
          <p:cNvPr id="10" name="Obdélník 9"/>
          <p:cNvSpPr/>
          <p:nvPr/>
        </p:nvSpPr>
        <p:spPr>
          <a:xfrm>
            <a:off x="1115616" y="4941168"/>
            <a:ext cx="245587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200" dirty="0">
              <a:solidFill>
                <a:schemeClr val="tx1">
                  <a:tint val="75000"/>
                </a:schemeClr>
              </a:solidFill>
              <a:latin typeface="+mj-lt"/>
            </a:endParaRPr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</p:txBody>
      </p:sp>
      <p:sp>
        <p:nvSpPr>
          <p:cNvPr id="11" name="Obdélník 10"/>
          <p:cNvSpPr/>
          <p:nvPr/>
        </p:nvSpPr>
        <p:spPr>
          <a:xfrm>
            <a:off x="899592" y="3567499"/>
            <a:ext cx="579925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err="1"/>
              <a:t>cz</a:t>
            </a:r>
            <a:r>
              <a:rPr lang="cs-CZ" sz="1400" dirty="0"/>
              <a:t>/</a:t>
            </a:r>
            <a:r>
              <a:rPr lang="cs-CZ" sz="1400" dirty="0" err="1"/>
              <a:t>images</a:t>
            </a:r>
            <a:r>
              <a:rPr lang="cs-CZ" sz="1400" dirty="0"/>
              <a:t>/</a:t>
            </a:r>
            <a:r>
              <a:rPr lang="cs-CZ" sz="1400" dirty="0" err="1"/>
              <a:t>results.aspx?qu</a:t>
            </a:r>
            <a:r>
              <a:rPr lang="cs-CZ" sz="1400" dirty="0"/>
              <a:t>=</a:t>
            </a:r>
            <a:r>
              <a:rPr lang="cs-CZ" sz="1400" dirty="0" err="1"/>
              <a:t>BYT&amp;ex</a:t>
            </a:r>
            <a:r>
              <a:rPr lang="cs-CZ" sz="1400" dirty="0"/>
              <a:t>=1#ai:MP900432948|</a:t>
            </a:r>
          </a:p>
        </p:txBody>
      </p:sp>
    </p:spTree>
    <p:extLst>
      <p:ext uri="{BB962C8B-B14F-4D97-AF65-F5344CB8AC3E}">
        <p14:creationId xmlns:p14="http://schemas.microsoft.com/office/powerpoint/2010/main" val="38479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181</TotalTime>
  <Words>183</Words>
  <Application>Microsoft Office PowerPoint</Application>
  <PresentationFormat>Předvádění na obrazovce (4:3)</PresentationFormat>
  <Paragraphs>93</Paragraphs>
  <Slides>14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Exekutivní</vt:lpstr>
      <vt:lpstr>Objekt prostředí balíčkovače</vt:lpstr>
      <vt:lpstr>Prezentace aplikace PowerPoint</vt:lpstr>
      <vt:lpstr>Anotace</vt:lpstr>
      <vt:lpstr>BEDROOM</vt:lpstr>
      <vt:lpstr>BATHROOM</vt:lpstr>
      <vt:lpstr>LIVING ROOM</vt:lpstr>
      <vt:lpstr>KITCHEN</vt:lpstr>
      <vt:lpstr>TOILET</vt:lpstr>
      <vt:lpstr>HALL</vt:lpstr>
      <vt:lpstr>DINING ROOM</vt:lpstr>
      <vt:lpstr>HOUSE</vt:lpstr>
      <vt:lpstr>FLAT</vt:lpstr>
      <vt:lpstr>Říkej a piš anglicky</vt:lpstr>
      <vt:lpstr>Prezentace aplikace PowerPoint</vt:lpstr>
      <vt:lpstr>cz/images/results.aspx?qu=koupelna&amp;ex=1&amp;origin=FX010132103#ai:MP900399685|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Jarka</dc:creator>
  <cp:lastModifiedBy>jitka</cp:lastModifiedBy>
  <cp:revision>33</cp:revision>
  <dcterms:created xsi:type="dcterms:W3CDTF">2012-10-25T09:47:55Z</dcterms:created>
  <dcterms:modified xsi:type="dcterms:W3CDTF">2013-12-20T14:23:02Z</dcterms:modified>
</cp:coreProperties>
</file>