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68" r:id="rId3"/>
    <p:sldId id="258" r:id="rId4"/>
    <p:sldId id="270" r:id="rId5"/>
    <p:sldId id="269" r:id="rId6"/>
    <p:sldId id="271" r:id="rId7"/>
    <p:sldId id="272" r:id="rId8"/>
    <p:sldId id="273" r:id="rId9"/>
    <p:sldId id="274" r:id="rId10"/>
    <p:sldId id="275" r:id="rId11"/>
    <p:sldId id="267" r:id="rId12"/>
    <p:sldId id="256" r:id="rId13"/>
    <p:sldId id="27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Podbořany, Husova 276, okr. Louny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Jaroslava Kudláčková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Nábytek</a:t>
          </a:r>
        </a:p>
        <a:p>
          <a:pPr algn="l" rtl="0"/>
          <a:r>
            <a:rPr lang="cs-CZ" sz="2000" dirty="0" smtClean="0"/>
            <a:t>ČÍSLO PROJEKTU:CZ.1.07/1.4.00/21.2975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8AA2E57C-889F-46F2-801D-82BD4BEDB013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VY_32_INOVACE_614_AJ_nábytek</a:t>
          </a:r>
          <a:endParaRPr lang="cs-CZ" sz="2000" dirty="0"/>
        </a:p>
      </dgm:t>
    </dgm:pt>
    <dgm:pt modelId="{1DDA555B-7828-4067-929B-FC8C2AEF96FE}" type="parTrans" cxnId="{F0AE48AD-E615-4C77-A734-7B404773B080}">
      <dgm:prSet/>
      <dgm:spPr/>
      <dgm:t>
        <a:bodyPr/>
        <a:lstStyle/>
        <a:p>
          <a:endParaRPr lang="cs-CZ"/>
        </a:p>
      </dgm:t>
    </dgm:pt>
    <dgm:pt modelId="{E0DA2F13-9B92-4E46-8184-880F34838A9B}" type="sibTrans" cxnId="{F0AE48AD-E615-4C77-A734-7B404773B08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 custScaleY="101673" custLinFactNeighborX="0" custLinFactNeighborY="1079"/>
      <dgm:spPr/>
      <dgm:t>
        <a:bodyPr/>
        <a:lstStyle/>
        <a:p>
          <a:endParaRPr lang="cs-CZ"/>
        </a:p>
      </dgm:t>
    </dgm:pt>
    <dgm:pt modelId="{B262DBCE-1153-429A-9F97-D56689FBAC33}" type="pres">
      <dgm:prSet presAssocID="{8AA2E57C-889F-46F2-801D-82BD4BEDB013}" presName="vertSpace3" presStyleLbl="node1" presStyleIdx="1" presStyleCnt="4"/>
      <dgm:spPr/>
    </dgm:pt>
    <dgm:pt modelId="{A3A6E5B8-F84D-4E91-A0FD-11E55D695723}" type="pres">
      <dgm:prSet presAssocID="{8AA2E57C-889F-46F2-801D-82BD4BEDB013}" presName="circle3" presStyleLbl="node1" presStyleIdx="2" presStyleCnt="4" custLinFactNeighborX="8072" custLinFactNeighborY="752"/>
      <dgm:spPr/>
    </dgm:pt>
    <dgm:pt modelId="{DB3A4F2C-9D0E-42C2-9E6A-7A04D684D977}" type="pres">
      <dgm:prSet presAssocID="{8AA2E57C-889F-46F2-801D-82BD4BEDB013}" presName="rect3" presStyleLbl="alignAcc1" presStyleIdx="2" presStyleCnt="4" custScaleY="90000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 custScaleX="100000" custScaleY="180000" custLinFactNeighborX="946" custLinFactNeighborY="34118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E57E09-67C0-4EA3-938A-7476D7C42F9D}" type="pres">
      <dgm:prSet presAssocID="{8AA2E57C-889F-46F2-801D-82BD4BEDB013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AB9B931-8370-4FDA-919C-F83AE8AE291F}" type="presOf" srcId="{8AA2E57C-889F-46F2-801D-82BD4BEDB013}" destId="{DB3A4F2C-9D0E-42C2-9E6A-7A04D684D97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FF43695-4129-43DE-903F-E51980C9A729}" type="presOf" srcId="{D1D4F407-5343-4D3F-B5B9-D407B03CAEB4}" destId="{AED2198E-93D5-4001-81B4-73124B309672}" srcOrd="1" destOrd="0" presId="urn:microsoft.com/office/officeart/2005/8/layout/target3"/>
    <dgm:cxn modelId="{F0AE48AD-E615-4C77-A734-7B404773B080}" srcId="{757F3AB3-0718-4624-B441-E567A8F0AB56}" destId="{8AA2E57C-889F-46F2-801D-82BD4BEDB013}" srcOrd="2" destOrd="0" parTransId="{1DDA555B-7828-4067-929B-FC8C2AEF96FE}" sibTransId="{E0DA2F13-9B92-4E46-8184-880F34838A9B}"/>
    <dgm:cxn modelId="{02EB7ECE-E38C-41E4-B1CA-CCE08CF2683C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66A9AA7-0363-4374-845F-7DB4F9A9D012}" type="presOf" srcId="{757F3AB3-0718-4624-B441-E567A8F0AB56}" destId="{333A1088-737F-45CB-B68E-254E46348037}" srcOrd="0" destOrd="0" presId="urn:microsoft.com/office/officeart/2005/8/layout/target3"/>
    <dgm:cxn modelId="{2EC9859E-B97A-4588-8ACC-A7CEBA99EB5C}" type="presOf" srcId="{8AA2E57C-889F-46F2-801D-82BD4BEDB013}" destId="{15E57E09-67C0-4EA3-938A-7476D7C42F9D}" srcOrd="1" destOrd="0" presId="urn:microsoft.com/office/officeart/2005/8/layout/target3"/>
    <dgm:cxn modelId="{268925F7-614D-4555-87C6-337A98C7E526}" type="presOf" srcId="{D8197B8C-B260-4A16-BDF4-0947B075E274}" destId="{5A5FFA88-C948-4069-8E93-59FA12366E83}" srcOrd="1" destOrd="0" presId="urn:microsoft.com/office/officeart/2005/8/layout/target3"/>
    <dgm:cxn modelId="{300E37A7-352F-4926-AAC2-EB8928F33F25}" type="presOf" srcId="{D1D4F407-5343-4D3F-B5B9-D407B03CAEB4}" destId="{D005CE8C-CC26-4C3E-AC11-E15060ECD759}" srcOrd="0" destOrd="0" presId="urn:microsoft.com/office/officeart/2005/8/layout/target3"/>
    <dgm:cxn modelId="{BE0DF40C-5E38-4264-85F7-AC45CC94E435}" type="presOf" srcId="{D1B46980-6531-4606-95E6-44980827E919}" destId="{2BE915AB-18AA-4053-B92C-3BFC9ED204BB}" srcOrd="1" destOrd="0" presId="urn:microsoft.com/office/officeart/2005/8/layout/target3"/>
    <dgm:cxn modelId="{7D760595-C479-459F-A1D8-8946A9F40D89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3E32F16-95AF-4587-85FD-6A94342655B9}" type="presParOf" srcId="{333A1088-737F-45CB-B68E-254E46348037}" destId="{F5ABB229-8D3B-4694-996A-96F23CF14429}" srcOrd="0" destOrd="0" presId="urn:microsoft.com/office/officeart/2005/8/layout/target3"/>
    <dgm:cxn modelId="{DDA361C3-E9B8-4EC5-855F-EA718380A768}" type="presParOf" srcId="{333A1088-737F-45CB-B68E-254E46348037}" destId="{F41139FD-01EE-4571-8B17-4FB00FC51163}" srcOrd="1" destOrd="0" presId="urn:microsoft.com/office/officeart/2005/8/layout/target3"/>
    <dgm:cxn modelId="{BD6380FC-3DB2-4281-806A-2F05C4633893}" type="presParOf" srcId="{333A1088-737F-45CB-B68E-254E46348037}" destId="{D005CE8C-CC26-4C3E-AC11-E15060ECD759}" srcOrd="2" destOrd="0" presId="urn:microsoft.com/office/officeart/2005/8/layout/target3"/>
    <dgm:cxn modelId="{02E71B6C-646A-41BA-91B6-D6FD9A1AF89E}" type="presParOf" srcId="{333A1088-737F-45CB-B68E-254E46348037}" destId="{2C702D82-9B77-49B7-9568-BB8EB47C3372}" srcOrd="3" destOrd="0" presId="urn:microsoft.com/office/officeart/2005/8/layout/target3"/>
    <dgm:cxn modelId="{8DD5863C-C512-47AA-BD50-68DCEC5328F8}" type="presParOf" srcId="{333A1088-737F-45CB-B68E-254E46348037}" destId="{A52A0455-90FF-4808-ABD0-F02540D31D5A}" srcOrd="4" destOrd="0" presId="urn:microsoft.com/office/officeart/2005/8/layout/target3"/>
    <dgm:cxn modelId="{E1D70884-1004-430D-BDD2-1BA886BB7402}" type="presParOf" srcId="{333A1088-737F-45CB-B68E-254E46348037}" destId="{6140AFEC-043D-4C43-A2F9-D0F5331DF3A3}" srcOrd="5" destOrd="0" presId="urn:microsoft.com/office/officeart/2005/8/layout/target3"/>
    <dgm:cxn modelId="{41E6369C-8236-40AD-90E0-ABEF12923D37}" type="presParOf" srcId="{333A1088-737F-45CB-B68E-254E46348037}" destId="{B262DBCE-1153-429A-9F97-D56689FBAC33}" srcOrd="6" destOrd="0" presId="urn:microsoft.com/office/officeart/2005/8/layout/target3"/>
    <dgm:cxn modelId="{BE00DD35-65B5-47E0-A1D5-7194B98E8061}" type="presParOf" srcId="{333A1088-737F-45CB-B68E-254E46348037}" destId="{A3A6E5B8-F84D-4E91-A0FD-11E55D695723}" srcOrd="7" destOrd="0" presId="urn:microsoft.com/office/officeart/2005/8/layout/target3"/>
    <dgm:cxn modelId="{086FC582-81B1-4AD6-8EC4-810B57DB9D8C}" type="presParOf" srcId="{333A1088-737F-45CB-B68E-254E46348037}" destId="{DB3A4F2C-9D0E-42C2-9E6A-7A04D684D977}" srcOrd="8" destOrd="0" presId="urn:microsoft.com/office/officeart/2005/8/layout/target3"/>
    <dgm:cxn modelId="{E53D25A7-9076-4F00-B1D1-A8410E077647}" type="presParOf" srcId="{333A1088-737F-45CB-B68E-254E46348037}" destId="{322283A8-4A27-4CDA-BAE3-F381106A9174}" srcOrd="9" destOrd="0" presId="urn:microsoft.com/office/officeart/2005/8/layout/target3"/>
    <dgm:cxn modelId="{043F16C8-F54E-4D47-8F47-02638BE8B857}" type="presParOf" srcId="{333A1088-737F-45CB-B68E-254E46348037}" destId="{FFC9F71D-1B4F-4AD9-A4A6-86ADEFC8AF5C}" srcOrd="10" destOrd="0" presId="urn:microsoft.com/office/officeart/2005/8/layout/target3"/>
    <dgm:cxn modelId="{99C81FAD-6C10-4FCD-A2C0-7EABE5569E22}" type="presParOf" srcId="{333A1088-737F-45CB-B68E-254E46348037}" destId="{25B08C86-7E15-44DC-BE7F-FFB55DD49D12}" srcOrd="11" destOrd="0" presId="urn:microsoft.com/office/officeart/2005/8/layout/target3"/>
    <dgm:cxn modelId="{8550113F-4EFF-4DD9-95EC-595528D314A7}" type="presParOf" srcId="{333A1088-737F-45CB-B68E-254E46348037}" destId="{AED2198E-93D5-4001-81B4-73124B309672}" srcOrd="12" destOrd="0" presId="urn:microsoft.com/office/officeart/2005/8/layout/target3"/>
    <dgm:cxn modelId="{B711E323-5560-4B37-9548-50C4712E50A1}" type="presParOf" srcId="{333A1088-737F-45CB-B68E-254E46348037}" destId="{2BE915AB-18AA-4053-B92C-3BFC9ED204BB}" srcOrd="13" destOrd="0" presId="urn:microsoft.com/office/officeart/2005/8/layout/target3"/>
    <dgm:cxn modelId="{7B2C5A5F-B63A-45FA-9476-1DAC2628065A}" type="presParOf" srcId="{333A1088-737F-45CB-B68E-254E46348037}" destId="{15E57E09-67C0-4EA3-938A-7476D7C42F9D}" srcOrd="14" destOrd="0" presId="urn:microsoft.com/office/officeart/2005/8/layout/target3"/>
    <dgm:cxn modelId="{D172A93D-C9F5-4F96-BF58-4B0223823737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304256" cy="23042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133679" y="0"/>
          <a:ext cx="7560840" cy="23042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Podbořany, Husova 276, okr. Louny</a:t>
          </a:r>
          <a:endParaRPr lang="cs-CZ" sz="2000" kern="1200" dirty="0"/>
        </a:p>
      </dsp:txBody>
      <dsp:txXfrm>
        <a:off x="1133679" y="0"/>
        <a:ext cx="7560840" cy="489654"/>
      </dsp:txXfrm>
    </dsp:sp>
    <dsp:sp modelId="{A52A0455-90FF-4808-ABD0-F02540D31D5A}">
      <dsp:nvSpPr>
        <dsp:cNvPr id="0" name=""/>
        <dsp:cNvSpPr/>
      </dsp:nvSpPr>
      <dsp:spPr>
        <a:xfrm>
          <a:off x="302433" y="489654"/>
          <a:ext cx="1699388" cy="16993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152128" y="493775"/>
          <a:ext cx="7560840" cy="1727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Jaroslava Kudláčková</a:t>
          </a:r>
          <a:endParaRPr lang="cs-CZ" sz="2000" kern="1200" dirty="0"/>
        </a:p>
      </dsp:txBody>
      <dsp:txXfrm>
        <a:off x="1152128" y="493775"/>
        <a:ext cx="7560840" cy="497846"/>
      </dsp:txXfrm>
    </dsp:sp>
    <dsp:sp modelId="{A3A6E5B8-F84D-4E91-A0FD-11E55D695723}">
      <dsp:nvSpPr>
        <dsp:cNvPr id="0" name=""/>
        <dsp:cNvSpPr/>
      </dsp:nvSpPr>
      <dsp:spPr>
        <a:xfrm>
          <a:off x="693216" y="987539"/>
          <a:ext cx="1094521" cy="109452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3A4F2C-9D0E-42C2-9E6A-7A04D684D977}">
      <dsp:nvSpPr>
        <dsp:cNvPr id="0" name=""/>
        <dsp:cNvSpPr/>
      </dsp:nvSpPr>
      <dsp:spPr>
        <a:xfrm>
          <a:off x="1152128" y="1034034"/>
          <a:ext cx="7560840" cy="9850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VY_32_INOVACE_614_AJ_nábytek</a:t>
          </a:r>
          <a:endParaRPr lang="cs-CZ" sz="2000" kern="1200" dirty="0"/>
        </a:p>
      </dsp:txBody>
      <dsp:txXfrm>
        <a:off x="1152128" y="1034034"/>
        <a:ext cx="7560840" cy="440688"/>
      </dsp:txXfrm>
    </dsp:sp>
    <dsp:sp modelId="{FFC9F71D-1B4F-4AD9-A4A6-86ADEFC8AF5C}">
      <dsp:nvSpPr>
        <dsp:cNvPr id="0" name=""/>
        <dsp:cNvSpPr/>
      </dsp:nvSpPr>
      <dsp:spPr>
        <a:xfrm>
          <a:off x="907300" y="1468963"/>
          <a:ext cx="489654" cy="489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152128" y="1422878"/>
          <a:ext cx="7560840" cy="8813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Nábytek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PROJEKTU:CZ.1.07/1.4.00/21.2975</a:t>
          </a:r>
          <a:endParaRPr lang="cs-CZ" sz="2000" kern="1200" dirty="0"/>
        </a:p>
      </dsp:txBody>
      <dsp:txXfrm>
        <a:off x="1152128" y="1422878"/>
        <a:ext cx="7560840" cy="8813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68C6C5-E116-4989-B84B-055E3137F078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3FA8C1-0775-4434-B0AB-DBB9DD7FE8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15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5D547-B0CD-4814-A013-CABB3B55F3C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827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B9B2A40-DCE9-4DD6-B66D-DB0BB28E37D1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1ABCA8C-9031-429A-8E9D-F510EBF97CB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5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4.xml"/><Relationship Id="rId9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slovnik.seznam.cz/cz-en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8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5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7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02294596"/>
              </p:ext>
            </p:extLst>
          </p:nvPr>
        </p:nvGraphicFramePr>
        <p:xfrm>
          <a:off x="323528" y="1628800"/>
          <a:ext cx="871296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40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Materiál je určen pro práci žáků ZŠ 1.stupeň – Anglický jazyk - 4. třída.</a:t>
            </a:r>
          </a:p>
          <a:p>
            <a:endParaRPr lang="cs-CZ" dirty="0" smtClean="0"/>
          </a:p>
          <a:p>
            <a:r>
              <a:rPr lang="cs-CZ" dirty="0" smtClean="0"/>
              <a:t>Procvičí </a:t>
            </a:r>
            <a:r>
              <a:rPr lang="cs-CZ" dirty="0"/>
              <a:t>si slovní zásobu na téma </a:t>
            </a:r>
            <a:r>
              <a:rPr lang="cs-CZ" dirty="0" smtClean="0"/>
              <a:t>nábytek</a:t>
            </a:r>
            <a:endParaRPr lang="cs-CZ" dirty="0"/>
          </a:p>
          <a:p>
            <a:endParaRPr lang="cs-CZ" dirty="0"/>
          </a:p>
          <a:p>
            <a:r>
              <a:rPr lang="cs-CZ" dirty="0"/>
              <a:t>Klíčová </a:t>
            </a:r>
            <a:r>
              <a:rPr lang="cs-CZ" dirty="0" smtClean="0"/>
              <a:t>slova : table,  </a:t>
            </a:r>
            <a:r>
              <a:rPr lang="cs-CZ" dirty="0" err="1" smtClean="0"/>
              <a:t>chair</a:t>
            </a:r>
            <a:r>
              <a:rPr lang="cs-CZ" dirty="0" smtClean="0"/>
              <a:t>, </a:t>
            </a:r>
            <a:r>
              <a:rPr lang="cs-CZ" dirty="0" err="1" smtClean="0"/>
              <a:t>cupboard</a:t>
            </a:r>
            <a:r>
              <a:rPr lang="cs-CZ" dirty="0" smtClean="0"/>
              <a:t>, </a:t>
            </a:r>
            <a:r>
              <a:rPr lang="cs-CZ" dirty="0" err="1" smtClean="0"/>
              <a:t>drawer</a:t>
            </a:r>
            <a:r>
              <a:rPr lang="cs-CZ" dirty="0" smtClean="0"/>
              <a:t>, plant, sofa, </a:t>
            </a:r>
            <a:r>
              <a:rPr lang="cs-CZ" dirty="0" err="1" smtClean="0"/>
              <a:t>picture</a:t>
            </a:r>
            <a:r>
              <a:rPr lang="cs-CZ" dirty="0" smtClean="0"/>
              <a:t>, </a:t>
            </a:r>
            <a:r>
              <a:rPr lang="cs-CZ" dirty="0" err="1" smtClean="0"/>
              <a:t>television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Na posledním snímku žáci píší názvy nábytku. Po kliknutí na slovo si mohou ověřit správnost. </a:t>
            </a:r>
          </a:p>
          <a:p>
            <a:r>
              <a:rPr lang="cs-CZ" dirty="0" smtClean="0"/>
              <a:t>K prezentaci je nutný zvuk.</a:t>
            </a:r>
          </a:p>
          <a:p>
            <a:r>
              <a:rPr lang="cs-CZ" dirty="0" smtClean="0"/>
              <a:t>Po kliknutí na anglické slovo žáci uslyší správnou výslovnost.</a:t>
            </a:r>
          </a:p>
          <a:p>
            <a:endParaRPr lang="cs-CZ" dirty="0"/>
          </a:p>
          <a:p>
            <a:r>
              <a:rPr lang="cs-CZ" sz="2000" dirty="0" smtClean="0"/>
              <a:t>Datum vytvoření:  29. 10. 2012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6301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en-057547.wav"/>
                </a:hlinkClick>
              </a:rPr>
              <a:t>table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19256" cy="5145435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3600" dirty="0" smtClean="0"/>
              <a:t>stůl</a:t>
            </a:r>
            <a:endParaRPr lang="cs-CZ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1188"/>
            <a:ext cx="5184576" cy="4572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146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hlinkClick r:id="" action="ppaction://noaction">
                  <a:snd r:embed="rId2" name="cupboard.wav"/>
                </a:hlinkClick>
              </a:rPr>
              <a:t>cupboard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800" dirty="0" smtClean="0"/>
              <a:t>Skříň s policemi</a:t>
            </a:r>
            <a:endParaRPr lang="cs-CZ" sz="2800" dirty="0"/>
          </a:p>
        </p:txBody>
      </p:sp>
      <p:pic>
        <p:nvPicPr>
          <p:cNvPr id="2050" name="Picture 2">
            <a:hlinkClick r:id="" action="ppaction://noaction">
              <a:snd r:embed="rId2" name="cupboard.wav"/>
            </a:hlinkClick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988840"/>
            <a:ext cx="4824536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89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hlinkClick r:id="" action="ppaction://hlinkshowjump?jump=nextslide">
                  <a:snd r:embed="rId2" name="drawer.wav"/>
                </a:hlinkClick>
              </a:rPr>
              <a:t>drawer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sz="3600" dirty="0" smtClean="0"/>
              <a:t>šuplík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88840"/>
            <a:ext cx="5903937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163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hlinkClick r:id="" action="ppaction://noaction">
                  <a:snd r:embed="rId2" name="chair.wav"/>
                </a:hlinkClick>
              </a:rPr>
              <a:t>chair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3600" dirty="0" smtClean="0"/>
              <a:t>křeslo</a:t>
            </a:r>
            <a:endParaRPr lang="cs-CZ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988840"/>
            <a:ext cx="3821410" cy="3893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64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sofa.wav"/>
                </a:hlinkClick>
              </a:rPr>
              <a:t>sofa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sz="3600" dirty="0" smtClean="0"/>
              <a:t>Pohovka</a:t>
            </a:r>
          </a:p>
          <a:p>
            <a:pPr marL="0" indent="0">
              <a:buNone/>
            </a:pPr>
            <a:r>
              <a:rPr lang="cs-CZ" sz="3600" dirty="0" smtClean="0"/>
              <a:t>   gauč</a:t>
            </a:r>
            <a:endParaRPr lang="cs-CZ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96848"/>
            <a:ext cx="5184576" cy="477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656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hlinkClick r:id="" action="ppaction://noaction">
                  <a:snd r:embed="rId2" name="picture.wav"/>
                </a:hlinkClick>
              </a:rPr>
              <a:t>picture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3600" dirty="0" smtClean="0"/>
              <a:t>obraz</a:t>
            </a:r>
            <a:endParaRPr lang="cs-CZ" sz="3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518457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2565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hlinkClick r:id="" action="ppaction://noaction">
                  <a:snd r:embed="rId2" name="tv.wav"/>
                </a:hlinkClick>
              </a:rPr>
              <a:t>Television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endParaRPr lang="cs-CZ" sz="3600" dirty="0"/>
          </a:p>
          <a:p>
            <a:endParaRPr lang="cs-CZ" sz="3600" dirty="0" smtClean="0"/>
          </a:p>
          <a:p>
            <a:r>
              <a:rPr lang="cs-CZ" sz="3600" dirty="0" smtClean="0"/>
              <a:t>televize</a:t>
            </a:r>
            <a:endParaRPr lang="cs-CZ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12776"/>
            <a:ext cx="5616624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93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hlinkClick r:id="" action="ppaction://noaction">
                  <a:snd r:embed="rId2" name="plant.wav"/>
                </a:hlinkClick>
              </a:rPr>
              <a:t>plant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endParaRPr lang="cs-CZ" sz="3600" dirty="0"/>
          </a:p>
          <a:p>
            <a:endParaRPr lang="cs-CZ" sz="3600" dirty="0" smtClean="0"/>
          </a:p>
          <a:p>
            <a:r>
              <a:rPr lang="cs-CZ" sz="3600" dirty="0" smtClean="0"/>
              <a:t>rostlina</a:t>
            </a:r>
            <a:endParaRPr lang="cs-CZ" sz="3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72816"/>
            <a:ext cx="496855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583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Říkej a piš anglicky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 action="ppaction://hlinksldjump"/>
              </a:rPr>
              <a:t>stůl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šuplík</a:t>
            </a:r>
            <a:endParaRPr lang="cs-CZ" dirty="0" smtClean="0"/>
          </a:p>
          <a:p>
            <a:r>
              <a:rPr lang="cs-CZ" dirty="0">
                <a:hlinkClick r:id="rId4" action="ppaction://hlinksldjump"/>
              </a:rPr>
              <a:t>s</a:t>
            </a:r>
            <a:r>
              <a:rPr lang="cs-CZ" dirty="0" smtClean="0">
                <a:hlinkClick r:id="rId4" action="ppaction://hlinksldjump"/>
              </a:rPr>
              <a:t>kříň s policemi</a:t>
            </a:r>
            <a:endParaRPr lang="cs-CZ" dirty="0" smtClean="0"/>
          </a:p>
          <a:p>
            <a:r>
              <a:rPr lang="cs-CZ" dirty="0" smtClean="0">
                <a:hlinkClick r:id="rId5" action="ppaction://hlinksldjump"/>
              </a:rPr>
              <a:t>křeslo</a:t>
            </a:r>
            <a:endParaRPr lang="cs-CZ" dirty="0" smtClean="0"/>
          </a:p>
          <a:p>
            <a:r>
              <a:rPr lang="cs-CZ" dirty="0" smtClean="0">
                <a:hlinkClick r:id="rId6" action="ppaction://hlinksldjump"/>
              </a:rPr>
              <a:t>Pohovka, gauč</a:t>
            </a:r>
            <a:endParaRPr lang="cs-CZ" dirty="0" smtClean="0"/>
          </a:p>
          <a:p>
            <a:r>
              <a:rPr lang="cs-CZ" dirty="0" smtClean="0">
                <a:hlinkClick r:id="rId7" action="ppaction://hlinksldjump"/>
              </a:rPr>
              <a:t>obraz</a:t>
            </a:r>
            <a:endParaRPr lang="cs-CZ" dirty="0" smtClean="0"/>
          </a:p>
          <a:p>
            <a:r>
              <a:rPr lang="cs-CZ" dirty="0" smtClean="0">
                <a:hlinkClick r:id="rId8" action="ppaction://hlinksldjump"/>
              </a:rPr>
              <a:t>televize</a:t>
            </a:r>
            <a:endParaRPr lang="cs-CZ" dirty="0" smtClean="0"/>
          </a:p>
          <a:p>
            <a:r>
              <a:rPr lang="cs-CZ" dirty="0" smtClean="0">
                <a:hlinkClick r:id="rId9" action="ppaction://hlinksldjump"/>
              </a:rPr>
              <a:t>rostlina</a:t>
            </a:r>
            <a:endParaRPr lang="cs-CZ" dirty="0" smtClean="0"/>
          </a:p>
          <a:p>
            <a:r>
              <a:rPr lang="cs-CZ" dirty="0" smtClean="0"/>
              <a:t>Po kliknutí na text se ti objeví snímek se správnou odpovědí 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355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dnadpis 10"/>
          <p:cNvSpPr>
            <a:spLocks noGrp="1"/>
          </p:cNvSpPr>
          <p:nvPr>
            <p:ph type="subTitle" idx="1"/>
          </p:nvPr>
        </p:nvSpPr>
        <p:spPr>
          <a:xfrm>
            <a:off x="1187624" y="461042"/>
            <a:ext cx="6400800" cy="1219200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1124744"/>
            <a:ext cx="64807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cz</a:t>
            </a:r>
            <a:r>
              <a:rPr lang="cs-CZ" sz="1400" dirty="0"/>
              <a:t>/</a:t>
            </a:r>
            <a:r>
              <a:rPr lang="cs-CZ" sz="1400" dirty="0" err="1"/>
              <a:t>images</a:t>
            </a:r>
            <a:r>
              <a:rPr lang="cs-CZ" sz="1400" dirty="0"/>
              <a:t>/</a:t>
            </a:r>
            <a:r>
              <a:rPr lang="cs-CZ" sz="1400" dirty="0" err="1"/>
              <a:t>results.aspx?qu</a:t>
            </a:r>
            <a:r>
              <a:rPr lang="cs-CZ" sz="1400" dirty="0"/>
              <a:t>=</a:t>
            </a:r>
            <a:r>
              <a:rPr lang="cs-CZ" sz="1400" dirty="0" err="1"/>
              <a:t>stůl&amp;ex</a:t>
            </a:r>
            <a:r>
              <a:rPr lang="cs-CZ" sz="1400" dirty="0"/>
              <a:t>=1&amp;origin=FX010132103#ai:MP900341474|</a:t>
            </a:r>
          </a:p>
        </p:txBody>
      </p:sp>
      <p:sp>
        <p:nvSpPr>
          <p:cNvPr id="2" name="Obdélník 1"/>
          <p:cNvSpPr/>
          <p:nvPr/>
        </p:nvSpPr>
        <p:spPr>
          <a:xfrm>
            <a:off x="755576" y="1432521"/>
            <a:ext cx="5670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cz</a:t>
            </a:r>
            <a:r>
              <a:rPr lang="cs-CZ" sz="1400" dirty="0"/>
              <a:t>/</a:t>
            </a:r>
            <a:r>
              <a:rPr lang="cs-CZ" sz="1400" dirty="0" err="1"/>
              <a:t>images</a:t>
            </a:r>
            <a:r>
              <a:rPr lang="cs-CZ" sz="1400" dirty="0"/>
              <a:t>/</a:t>
            </a:r>
            <a:r>
              <a:rPr lang="cs-CZ" sz="1400" dirty="0" err="1"/>
              <a:t>results.aspx?qu</a:t>
            </a:r>
            <a:r>
              <a:rPr lang="cs-CZ" sz="1400" dirty="0"/>
              <a:t>=</a:t>
            </a:r>
            <a:r>
              <a:rPr lang="cs-CZ" sz="1400" dirty="0" err="1"/>
              <a:t>skříň&amp;ex</a:t>
            </a:r>
            <a:r>
              <a:rPr lang="cs-CZ" sz="1400" dirty="0"/>
              <a:t>=1#ai:MP900430963</a:t>
            </a:r>
            <a:r>
              <a:rPr lang="cs-CZ" dirty="0"/>
              <a:t>|</a:t>
            </a:r>
          </a:p>
        </p:txBody>
      </p:sp>
      <p:sp>
        <p:nvSpPr>
          <p:cNvPr id="3" name="Obdélník 2"/>
          <p:cNvSpPr/>
          <p:nvPr/>
        </p:nvSpPr>
        <p:spPr>
          <a:xfrm>
            <a:off x="748882" y="1826992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/</a:t>
            </a:r>
            <a:r>
              <a:rPr lang="cs-CZ" sz="1400" dirty="0" err="1"/>
              <a:t>imgres?start</a:t>
            </a:r>
            <a:r>
              <a:rPr lang="cs-CZ" sz="1400" dirty="0"/>
              <a:t>=103&amp;hl=</a:t>
            </a:r>
            <a:r>
              <a:rPr lang="cs-CZ" sz="1400" dirty="0" err="1"/>
              <a:t>cs&amp;sa</a:t>
            </a:r>
            <a:r>
              <a:rPr lang="cs-CZ" sz="1400" dirty="0"/>
              <a:t>=</a:t>
            </a:r>
            <a:r>
              <a:rPr lang="cs-CZ" sz="1400" dirty="0" err="1"/>
              <a:t>X&amp;biw</a:t>
            </a:r>
            <a:r>
              <a:rPr lang="cs-CZ" sz="1400" dirty="0"/>
              <a:t>=1280&amp;bih=697&amp;tbm=</a:t>
            </a:r>
            <a:r>
              <a:rPr lang="cs-CZ" sz="1400" dirty="0" err="1"/>
              <a:t>isch&amp;prmd</a:t>
            </a:r>
            <a:r>
              <a:rPr lang="cs-CZ" sz="1400" dirty="0"/>
              <a:t>=</a:t>
            </a:r>
            <a:r>
              <a:rPr lang="cs-CZ" sz="1400" dirty="0" err="1"/>
              <a:t>imvns&amp;tbnid</a:t>
            </a:r>
            <a:r>
              <a:rPr lang="cs-CZ" sz="1400" dirty="0"/>
              <a:t>=I4_5b46WmYfM8M:&amp;</a:t>
            </a:r>
            <a:r>
              <a:rPr lang="cs-CZ" sz="1400" dirty="0" err="1"/>
              <a:t>imgrefurl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777605" y="2411767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/</a:t>
            </a:r>
            <a:r>
              <a:rPr lang="cs-CZ" sz="1400" dirty="0" err="1"/>
              <a:t>imgres?hl</a:t>
            </a:r>
            <a:r>
              <a:rPr lang="cs-CZ" sz="1400" dirty="0"/>
              <a:t>=</a:t>
            </a:r>
            <a:r>
              <a:rPr lang="cs-CZ" sz="1400" dirty="0" err="1"/>
              <a:t>cs&amp;sa</a:t>
            </a:r>
            <a:r>
              <a:rPr lang="cs-CZ" sz="1400" dirty="0"/>
              <a:t>=</a:t>
            </a:r>
            <a:r>
              <a:rPr lang="cs-CZ" sz="1400" dirty="0" err="1"/>
              <a:t>X&amp;biw</a:t>
            </a:r>
            <a:r>
              <a:rPr lang="cs-CZ" sz="1400" dirty="0"/>
              <a:t>=1280&amp;bih=697&amp;tbm=</a:t>
            </a:r>
            <a:r>
              <a:rPr lang="cs-CZ" sz="1400" dirty="0" err="1"/>
              <a:t>isch&amp;prmd</a:t>
            </a:r>
            <a:r>
              <a:rPr lang="cs-CZ" sz="1400" dirty="0"/>
              <a:t>=</a:t>
            </a:r>
            <a:r>
              <a:rPr lang="cs-CZ" sz="1400" dirty="0" err="1"/>
              <a:t>imvns&amp;tbnid</a:t>
            </a:r>
            <a:r>
              <a:rPr lang="cs-CZ" sz="1400" dirty="0"/>
              <a:t>=h1i3-CJpDiYd7M:&amp;</a:t>
            </a:r>
            <a:r>
              <a:rPr lang="cs-CZ" sz="1400" dirty="0" err="1"/>
              <a:t>imgrefurl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802209" y="2934987"/>
            <a:ext cx="61091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cz</a:t>
            </a:r>
            <a:r>
              <a:rPr lang="cs-CZ" sz="1400" dirty="0"/>
              <a:t>/</a:t>
            </a:r>
            <a:r>
              <a:rPr lang="cs-CZ" sz="1400" dirty="0" err="1"/>
              <a:t>images</a:t>
            </a:r>
            <a:r>
              <a:rPr lang="cs-CZ" sz="1400" dirty="0"/>
              <a:t>/</a:t>
            </a:r>
            <a:r>
              <a:rPr lang="cs-CZ" sz="1400" dirty="0" err="1"/>
              <a:t>results.aspx?qu</a:t>
            </a:r>
            <a:r>
              <a:rPr lang="cs-CZ" sz="1400" dirty="0"/>
              <a:t>=</a:t>
            </a:r>
            <a:r>
              <a:rPr lang="cs-CZ" sz="1400" dirty="0" err="1"/>
              <a:t>pohovka&amp;ex</a:t>
            </a:r>
            <a:r>
              <a:rPr lang="cs-CZ" sz="1400" dirty="0"/>
              <a:t>=1&amp;origin=FX010132103#ai:MP900430906|</a:t>
            </a:r>
          </a:p>
        </p:txBody>
      </p:sp>
      <p:sp>
        <p:nvSpPr>
          <p:cNvPr id="6" name="Obdélník 5"/>
          <p:cNvSpPr/>
          <p:nvPr/>
        </p:nvSpPr>
        <p:spPr>
          <a:xfrm>
            <a:off x="741864" y="3432768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imgres?start</a:t>
            </a:r>
            <a:r>
              <a:rPr lang="cs-CZ" sz="1400" dirty="0"/>
              <a:t>=104&amp;hl=</a:t>
            </a:r>
            <a:r>
              <a:rPr lang="cs-CZ" sz="1400" dirty="0" err="1"/>
              <a:t>cs&amp;sa</a:t>
            </a:r>
            <a:r>
              <a:rPr lang="cs-CZ" sz="1400" dirty="0"/>
              <a:t>=</a:t>
            </a:r>
            <a:r>
              <a:rPr lang="cs-CZ" sz="1400" dirty="0" err="1"/>
              <a:t>X&amp;biw</a:t>
            </a:r>
            <a:r>
              <a:rPr lang="cs-CZ" sz="1400" dirty="0"/>
              <a:t>=1280&amp;bih=697&amp;tbm=</a:t>
            </a:r>
            <a:r>
              <a:rPr lang="cs-CZ" sz="1400" dirty="0" err="1"/>
              <a:t>isch&amp;prmd</a:t>
            </a:r>
            <a:r>
              <a:rPr lang="cs-CZ" sz="1400" dirty="0"/>
              <a:t>=</a:t>
            </a:r>
            <a:r>
              <a:rPr lang="cs-CZ" sz="1400" dirty="0" err="1"/>
              <a:t>imvns&amp;tbnid</a:t>
            </a:r>
            <a:r>
              <a:rPr lang="cs-CZ" sz="1400" dirty="0"/>
              <a:t>=ztc4YdVkIfEDIM:&amp;</a:t>
            </a:r>
            <a:r>
              <a:rPr lang="cs-CZ" sz="1400" dirty="0" err="1"/>
              <a:t>imgrefurl</a:t>
            </a:r>
            <a:endParaRPr lang="cs-CZ" sz="1400" dirty="0"/>
          </a:p>
        </p:txBody>
      </p:sp>
      <p:sp>
        <p:nvSpPr>
          <p:cNvPr id="7" name="Obdélník 6"/>
          <p:cNvSpPr/>
          <p:nvPr/>
        </p:nvSpPr>
        <p:spPr>
          <a:xfrm>
            <a:off x="760849" y="3959060"/>
            <a:ext cx="69127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cz</a:t>
            </a:r>
            <a:r>
              <a:rPr lang="cs-CZ" sz="1400" dirty="0"/>
              <a:t>/</a:t>
            </a:r>
            <a:r>
              <a:rPr lang="cs-CZ" sz="1400" dirty="0" err="1"/>
              <a:t>images</a:t>
            </a:r>
            <a:r>
              <a:rPr lang="cs-CZ" sz="1400" dirty="0"/>
              <a:t>/</a:t>
            </a:r>
            <a:r>
              <a:rPr lang="cs-CZ" sz="1400" dirty="0" err="1"/>
              <a:t>results.aspx?qu</a:t>
            </a:r>
            <a:r>
              <a:rPr lang="cs-CZ" sz="1400" dirty="0"/>
              <a:t>=</a:t>
            </a:r>
            <a:r>
              <a:rPr lang="cs-CZ" sz="1400" dirty="0" err="1"/>
              <a:t>televize&amp;ex</a:t>
            </a:r>
            <a:r>
              <a:rPr lang="cs-CZ" sz="1400" dirty="0"/>
              <a:t>=1&amp;origin=FX010132103#ai:MC900432517|</a:t>
            </a:r>
          </a:p>
        </p:txBody>
      </p:sp>
      <p:sp>
        <p:nvSpPr>
          <p:cNvPr id="8" name="Obdélník 7"/>
          <p:cNvSpPr/>
          <p:nvPr/>
        </p:nvSpPr>
        <p:spPr>
          <a:xfrm>
            <a:off x="760849" y="4266837"/>
            <a:ext cx="75245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/>
              <a:t>cz</a:t>
            </a:r>
            <a:r>
              <a:rPr lang="cs-CZ" sz="1400" dirty="0"/>
              <a:t>/</a:t>
            </a:r>
            <a:r>
              <a:rPr lang="cs-CZ" sz="1400" dirty="0" err="1"/>
              <a:t>images</a:t>
            </a:r>
            <a:r>
              <a:rPr lang="cs-CZ" sz="1400" dirty="0"/>
              <a:t>/</a:t>
            </a:r>
            <a:r>
              <a:rPr lang="cs-CZ" sz="1400" dirty="0" err="1"/>
              <a:t>results.aspx?qu</a:t>
            </a:r>
            <a:r>
              <a:rPr lang="cs-CZ" sz="1400" dirty="0"/>
              <a:t>=</a:t>
            </a:r>
            <a:r>
              <a:rPr lang="cs-CZ" sz="1400" dirty="0" err="1"/>
              <a:t>rostlina&amp;ex</a:t>
            </a:r>
            <a:r>
              <a:rPr lang="cs-CZ" sz="1400" dirty="0"/>
              <a:t>=1&amp;origin=FX010132103#ai:MP900399850|mt:2</a:t>
            </a:r>
            <a:r>
              <a:rPr lang="cs-CZ" sz="1400" dirty="0" smtClean="0"/>
              <a:t>|</a:t>
            </a:r>
          </a:p>
          <a:p>
            <a:r>
              <a:rPr lang="cs-CZ" sz="1400" dirty="0" smtClean="0"/>
              <a:t>zvuky: </a:t>
            </a:r>
            <a:r>
              <a:rPr lang="cs-CZ" sz="1400" dirty="0">
                <a:hlinkClick r:id="rId2"/>
              </a:rPr>
              <a:t>http://slovnik.seznam.cz/cz-en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479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127413"/>
              </p:ext>
            </p:extLst>
          </p:nvPr>
        </p:nvGraphicFramePr>
        <p:xfrm>
          <a:off x="1475656" y="548680"/>
          <a:ext cx="9667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Objekt prostředí balíčkovače" showAsIcon="1" r:id="rId3" imgW="966240" imgH="685440" progId="Package">
                  <p:embed/>
                </p:oleObj>
              </mc:Choice>
              <mc:Fallback>
                <p:oleObj name="Objekt prostředí balíčkovače" showAsIcon="1" r:id="rId3" imgW="96624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75656" y="548680"/>
                        <a:ext cx="966787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4666253"/>
              </p:ext>
            </p:extLst>
          </p:nvPr>
        </p:nvGraphicFramePr>
        <p:xfrm>
          <a:off x="3131840" y="476672"/>
          <a:ext cx="12080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Objekt prostředí balíčkovače" showAsIcon="1" r:id="rId5" imgW="1207800" imgH="685440" progId="Package">
                  <p:embed/>
                </p:oleObj>
              </mc:Choice>
              <mc:Fallback>
                <p:oleObj name="Objekt prostředí balíčkovače" showAsIcon="1" r:id="rId5" imgW="120780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31840" y="476672"/>
                        <a:ext cx="1208087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7984501"/>
              </p:ext>
            </p:extLst>
          </p:nvPr>
        </p:nvGraphicFramePr>
        <p:xfrm>
          <a:off x="5004048" y="332656"/>
          <a:ext cx="8016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Objekt prostředí balíčkovače" showAsIcon="1" r:id="rId7" imgW="801000" imgH="685440" progId="Package">
                  <p:embed/>
                </p:oleObj>
              </mc:Choice>
              <mc:Fallback>
                <p:oleObj name="Objekt prostředí balíčkovače" showAsIcon="1" r:id="rId7" imgW="80100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04048" y="332656"/>
                        <a:ext cx="801687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2336758"/>
              </p:ext>
            </p:extLst>
          </p:nvPr>
        </p:nvGraphicFramePr>
        <p:xfrm>
          <a:off x="1331640" y="1844824"/>
          <a:ext cx="97948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Objekt prostředí balíčkovače" showAsIcon="1" r:id="rId9" imgW="978840" imgH="685440" progId="Package">
                  <p:embed/>
                </p:oleObj>
              </mc:Choice>
              <mc:Fallback>
                <p:oleObj name="Objekt prostředí balíčkovače" showAsIcon="1" r:id="rId9" imgW="97884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31640" y="1844824"/>
                        <a:ext cx="979487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9348943"/>
              </p:ext>
            </p:extLst>
          </p:nvPr>
        </p:nvGraphicFramePr>
        <p:xfrm>
          <a:off x="3347864" y="1628800"/>
          <a:ext cx="825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Objekt prostředí balíčkovače" showAsIcon="1" r:id="rId11" imgW="826200" imgH="685440" progId="Package">
                  <p:embed/>
                </p:oleObj>
              </mc:Choice>
              <mc:Fallback>
                <p:oleObj name="Objekt prostředí balíčkovače" showAsIcon="1" r:id="rId11" imgW="82620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347864" y="1628800"/>
                        <a:ext cx="82550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7349164"/>
              </p:ext>
            </p:extLst>
          </p:nvPr>
        </p:nvGraphicFramePr>
        <p:xfrm>
          <a:off x="5076056" y="1628800"/>
          <a:ext cx="7366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Objekt prostředí balíčkovače" showAsIcon="1" r:id="rId13" imgW="737280" imgH="685440" progId="Package">
                  <p:embed/>
                </p:oleObj>
              </mc:Choice>
              <mc:Fallback>
                <p:oleObj name="Objekt prostředí balíčkovače" showAsIcon="1" r:id="rId13" imgW="73728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076056" y="1628800"/>
                        <a:ext cx="73660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1380612"/>
              </p:ext>
            </p:extLst>
          </p:nvPr>
        </p:nvGraphicFramePr>
        <p:xfrm>
          <a:off x="6588224" y="404664"/>
          <a:ext cx="825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Objekt prostředí balíčkovače" showAsIcon="1" r:id="rId15" imgW="826200" imgH="685440" progId="Package">
                  <p:embed/>
                </p:oleObj>
              </mc:Choice>
              <mc:Fallback>
                <p:oleObj name="Objekt prostředí balíčkovače" showAsIcon="1" r:id="rId15" imgW="82620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588224" y="404664"/>
                        <a:ext cx="82550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0919385"/>
              </p:ext>
            </p:extLst>
          </p:nvPr>
        </p:nvGraphicFramePr>
        <p:xfrm>
          <a:off x="6876256" y="1340768"/>
          <a:ext cx="5461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Objekt prostředí balíčkovače" showAsIcon="1" r:id="rId17" imgW="546480" imgH="685440" progId="Package">
                  <p:embed/>
                </p:oleObj>
              </mc:Choice>
              <mc:Fallback>
                <p:oleObj name="Objekt prostředí balíčkovače" showAsIcon="1" r:id="rId17" imgW="546480" imgH="6854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6876256" y="1340768"/>
                        <a:ext cx="54610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9781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238</TotalTime>
  <Words>184</Words>
  <Application>Microsoft Office PowerPoint</Application>
  <PresentationFormat>Předvádění na obrazovce (4:3)</PresentationFormat>
  <Paragraphs>80</Paragraphs>
  <Slides>13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Exekutivní</vt:lpstr>
      <vt:lpstr>Objekt prostředí balíčkovače</vt:lpstr>
      <vt:lpstr>Prezentace aplikace PowerPoint</vt:lpstr>
      <vt:lpstr>Anotace</vt:lpstr>
      <vt:lpstr>table</vt:lpstr>
      <vt:lpstr>cupboard</vt:lpstr>
      <vt:lpstr>drawer</vt:lpstr>
      <vt:lpstr>chair</vt:lpstr>
      <vt:lpstr>sofa</vt:lpstr>
      <vt:lpstr>picture</vt:lpstr>
      <vt:lpstr>Television</vt:lpstr>
      <vt:lpstr>plant</vt:lpstr>
      <vt:lpstr>Říkej a piš anglicky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Jarka</dc:creator>
  <cp:lastModifiedBy>jitka</cp:lastModifiedBy>
  <cp:revision>48</cp:revision>
  <dcterms:created xsi:type="dcterms:W3CDTF">2012-10-25T09:47:55Z</dcterms:created>
  <dcterms:modified xsi:type="dcterms:W3CDTF">2013-12-20T14:18:33Z</dcterms:modified>
</cp:coreProperties>
</file>