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1" r:id="rId6"/>
    <p:sldId id="266" r:id="rId7"/>
    <p:sldId id="262" r:id="rId8"/>
    <p:sldId id="263" r:id="rId9"/>
    <p:sldId id="267" r:id="rId10"/>
    <p:sldId id="264" r:id="rId11"/>
    <p:sldId id="265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13CAD-628F-4F87-B3CC-6112C4CEE0D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E9FA1-5169-4B8C-A7D0-EB031035B2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13CAD-628F-4F87-B3CC-6112C4CEE0D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E9FA1-5169-4B8C-A7D0-EB031035B2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13CAD-628F-4F87-B3CC-6112C4CEE0D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E9FA1-5169-4B8C-A7D0-EB031035B2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13CAD-628F-4F87-B3CC-6112C4CEE0D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E9FA1-5169-4B8C-A7D0-EB031035B2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13CAD-628F-4F87-B3CC-6112C4CEE0D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E9FA1-5169-4B8C-A7D0-EB031035B2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13CAD-628F-4F87-B3CC-6112C4CEE0D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E9FA1-5169-4B8C-A7D0-EB031035B2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13CAD-628F-4F87-B3CC-6112C4CEE0D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E9FA1-5169-4B8C-A7D0-EB031035B2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13CAD-628F-4F87-B3CC-6112C4CEE0D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E9FA1-5169-4B8C-A7D0-EB031035B2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13CAD-628F-4F87-B3CC-6112C4CEE0D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C0E9FA1-5169-4B8C-A7D0-EB031035B24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13CAD-628F-4F87-B3CC-6112C4CEE0D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E9FA1-5169-4B8C-A7D0-EB031035B2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13CAD-628F-4F87-B3CC-6112C4CEE0D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E9FA1-5169-4B8C-A7D0-EB031035B2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1113CAD-628F-4F87-B3CC-6112C4CEE0D4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C0E9FA1-5169-4B8C-A7D0-EB031035B244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9848310"/>
              </p:ext>
            </p:extLst>
          </p:nvPr>
        </p:nvGraphicFramePr>
        <p:xfrm>
          <a:off x="899592" y="2924945"/>
          <a:ext cx="7239519" cy="31641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6338"/>
                <a:gridCol w="5483181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Autor: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MGR. OLGA FILÍPKOVÁ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Název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effectLst/>
                          <a:latin typeface="Arial Rounded MT Bold" pitchFamily="34" charset="0"/>
                        </a:rPr>
                        <a:t>VY_32_INOVACE_431_SOUVĚTÍ</a:t>
                      </a:r>
                      <a:endParaRPr lang="cs-CZ" sz="2000" b="0" dirty="0"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Téma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souvětí, spojovací výrazy, větné vzorce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CZ.1.07/1.4.00/21. 2975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987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328592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slouží k výkladu učiva v předmětu český jazyk a literatura pro žáky 4. ročníku.</a:t>
            </a:r>
          </a:p>
          <a:p>
            <a:r>
              <a:rPr lang="cs-CZ" dirty="0" smtClean="0"/>
              <a:t>4. přehled prezentace</a:t>
            </a:r>
          </a:p>
          <a:p>
            <a:r>
              <a:rPr lang="cs-CZ" dirty="0" smtClean="0"/>
              <a:t>5. rozlišování věty jednoduché a souvětí</a:t>
            </a:r>
          </a:p>
          <a:p>
            <a:r>
              <a:rPr lang="cs-CZ" dirty="0"/>
              <a:t>6</a:t>
            </a:r>
            <a:r>
              <a:rPr lang="cs-CZ" dirty="0" smtClean="0"/>
              <a:t>. vyhledávání určitých sloves a rozlišení věty </a:t>
            </a:r>
            <a:r>
              <a:rPr lang="cs-CZ" dirty="0"/>
              <a:t> </a:t>
            </a:r>
            <a:r>
              <a:rPr lang="cs-CZ" dirty="0" smtClean="0"/>
              <a:t>      </a:t>
            </a:r>
          </a:p>
          <a:p>
            <a:r>
              <a:rPr lang="cs-CZ" dirty="0"/>
              <a:t> </a:t>
            </a:r>
            <a:r>
              <a:rPr lang="cs-CZ" dirty="0" smtClean="0"/>
              <a:t>   jednoduché  </a:t>
            </a:r>
            <a:r>
              <a:rPr lang="cs-CZ" dirty="0"/>
              <a:t>a</a:t>
            </a:r>
            <a:r>
              <a:rPr lang="cs-CZ" dirty="0" smtClean="0"/>
              <a:t> souvětí</a:t>
            </a:r>
          </a:p>
          <a:p>
            <a:r>
              <a:rPr lang="cs-CZ" dirty="0"/>
              <a:t>7</a:t>
            </a:r>
            <a:r>
              <a:rPr lang="cs-CZ" dirty="0" smtClean="0"/>
              <a:t>. jaké slovní druhy mohou být spojovacími výrazy</a:t>
            </a:r>
          </a:p>
          <a:p>
            <a:r>
              <a:rPr lang="cs-CZ" dirty="0"/>
              <a:t>8</a:t>
            </a:r>
            <a:r>
              <a:rPr lang="cs-CZ" dirty="0" smtClean="0"/>
              <a:t>. psaní čárek v souvětí </a:t>
            </a:r>
          </a:p>
          <a:p>
            <a:r>
              <a:rPr lang="cs-CZ" dirty="0" smtClean="0"/>
              <a:t>9. 10. ukázka psaní větných vzorců</a:t>
            </a:r>
          </a:p>
          <a:p>
            <a:r>
              <a:rPr lang="cs-CZ" dirty="0" smtClean="0"/>
              <a:t>11. dosazování vzorců k souvětí</a:t>
            </a:r>
          </a:p>
          <a:p>
            <a:r>
              <a:rPr lang="cs-CZ" dirty="0" smtClean="0"/>
              <a:t>12. samostatná práce – psaní vzorců k daným souvětím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258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412776"/>
            <a:ext cx="81369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Datum vytvoření:           </a:t>
            </a:r>
            <a:r>
              <a:rPr lang="cs-CZ" sz="2800" dirty="0" smtClean="0"/>
              <a:t>20. 5. 2012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b="1" dirty="0" smtClean="0"/>
              <a:t>Klíčová slova:</a:t>
            </a:r>
          </a:p>
          <a:p>
            <a:r>
              <a:rPr lang="cs-CZ" sz="2800" dirty="0" smtClean="0"/>
              <a:t>Souvětí, věta jednoduchá, spojovací výrazy, spojky, zájmena, příslovce, větné vzorce 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83710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7174" y="1125988"/>
            <a:ext cx="5181811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0" dirty="0" smtClean="0">
                <a:solidFill>
                  <a:schemeClr val="accent2">
                    <a:lumMod val="75000"/>
                  </a:schemeClr>
                </a:solidFill>
              </a:rPr>
              <a:t>Souvětí</a:t>
            </a:r>
            <a:endParaRPr lang="cs-CZ" sz="11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212976"/>
            <a:ext cx="8548174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/>
              <a:t>c</a:t>
            </a:r>
            <a:r>
              <a:rPr lang="cs-CZ" sz="3200" dirty="0" smtClean="0"/>
              <a:t>o víme o větách – věty jednoduché a souvětí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/>
              <a:t>v</a:t>
            </a:r>
            <a:r>
              <a:rPr lang="cs-CZ" sz="3200" dirty="0" smtClean="0"/>
              <a:t>yhledávání určitých sloves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/>
              <a:t>s</a:t>
            </a:r>
            <a:r>
              <a:rPr lang="cs-CZ" sz="3200" dirty="0" smtClean="0"/>
              <a:t>pojovací výrazy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/>
              <a:t>v</a:t>
            </a:r>
            <a:r>
              <a:rPr lang="cs-CZ" sz="3200" dirty="0" smtClean="0"/>
              <a:t>ětné vzorce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51102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63185"/>
            <a:ext cx="59045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Co víme o větách?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3529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4000" dirty="0" smtClean="0"/>
              <a:t>Rozlišujeme věty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jednoduché</a:t>
            </a:r>
            <a:r>
              <a:rPr lang="cs-CZ" sz="4000" dirty="0" smtClean="0"/>
              <a:t> a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souvětí</a:t>
            </a:r>
            <a:r>
              <a:rPr lang="cs-CZ" sz="4000" dirty="0" smtClean="0"/>
              <a:t>.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dirty="0" smtClean="0"/>
              <a:t>Ve větě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jednoduché</a:t>
            </a:r>
            <a:r>
              <a:rPr lang="cs-CZ" sz="4000" dirty="0" smtClean="0"/>
              <a:t> je jedno sloveso ve tvaru určitém.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Souvětí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000" dirty="0" smtClean="0"/>
              <a:t>se skládá ze dvou nebo více vět jednoduchých.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2992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836712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Vyhledejte určitá slovesa a rozlište větu jednoduchou a souvětí.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16832"/>
            <a:ext cx="8496945" cy="452431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Někteří chodci tu zmateně pobíhali. Všechna trápení pominula a zase bylo dobře.</a:t>
            </a:r>
          </a:p>
          <a:p>
            <a:r>
              <a:rPr lang="cs-CZ" sz="3600" dirty="0" smtClean="0"/>
              <a:t>Už odešli i poslední zákazníci. </a:t>
            </a:r>
          </a:p>
          <a:p>
            <a:r>
              <a:rPr lang="cs-CZ" sz="3600" dirty="0" smtClean="0"/>
              <a:t>Chtěli jsme se tam podívat, protože se o tom právě učíme. </a:t>
            </a:r>
          </a:p>
          <a:p>
            <a:r>
              <a:rPr lang="cs-CZ" sz="3600" dirty="0" smtClean="0"/>
              <a:t>Nebudeš přece sedět v koutku, když se všichni tak dobře baví.</a:t>
            </a:r>
            <a:endParaRPr lang="cs-CZ" sz="36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724128" y="2492896"/>
            <a:ext cx="1656184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707904" y="2996952"/>
            <a:ext cx="1872208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948264" y="2996952"/>
            <a:ext cx="864096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043608" y="4108617"/>
            <a:ext cx="1152128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5536" y="4653136"/>
            <a:ext cx="2232248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483768" y="5229200"/>
            <a:ext cx="1224136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380312" y="4653136"/>
            <a:ext cx="432048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95536" y="5733256"/>
            <a:ext cx="180020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923928" y="6309320"/>
            <a:ext cx="936104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Sedmiúhelník 30"/>
          <p:cNvSpPr/>
          <p:nvPr/>
        </p:nvSpPr>
        <p:spPr>
          <a:xfrm>
            <a:off x="9396536" y="1916832"/>
            <a:ext cx="720080" cy="688722"/>
          </a:xfrm>
          <a:prstGeom prst="heptagon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J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2" name="Sedmiúhelník 31"/>
          <p:cNvSpPr/>
          <p:nvPr/>
        </p:nvSpPr>
        <p:spPr>
          <a:xfrm>
            <a:off x="9466187" y="2996952"/>
            <a:ext cx="760647" cy="688722"/>
          </a:xfrm>
          <a:prstGeom prst="heptagon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J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3" name="Sedmiúhelník 32"/>
          <p:cNvSpPr/>
          <p:nvPr/>
        </p:nvSpPr>
        <p:spPr>
          <a:xfrm>
            <a:off x="-1260648" y="3964414"/>
            <a:ext cx="760647" cy="688722"/>
          </a:xfrm>
          <a:prstGeom prst="heptagon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4" name="Sedmiúhelník 33"/>
          <p:cNvSpPr/>
          <p:nvPr/>
        </p:nvSpPr>
        <p:spPr>
          <a:xfrm>
            <a:off x="-1260648" y="5069505"/>
            <a:ext cx="760647" cy="688722"/>
          </a:xfrm>
          <a:prstGeom prst="heptagon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5" name="Sedmiúhelník 34"/>
          <p:cNvSpPr/>
          <p:nvPr/>
        </p:nvSpPr>
        <p:spPr>
          <a:xfrm>
            <a:off x="9466187" y="6309320"/>
            <a:ext cx="760647" cy="688722"/>
          </a:xfrm>
          <a:prstGeom prst="heptagon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316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7037E-7 L -0.19687 0.00231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40741E-7 L 0.37569 -0.1386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85" y="-6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48148E-6 L -0.30105 0.0756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52" y="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85185E-6 L 0.61198 -0.05833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90" y="-2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11111E-6 L -0.47431 -0.07107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15" y="-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26876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453426"/>
            <a:ext cx="83529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Věty v souvětí bývají spojeny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spojovacími</a:t>
            </a:r>
            <a:r>
              <a:rPr lang="cs-CZ" sz="4000" dirty="0" smtClean="0"/>
              <a:t>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výrazy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 </a:t>
            </a:r>
          </a:p>
          <a:p>
            <a:r>
              <a:rPr lang="cs-CZ" sz="4000" dirty="0" smtClean="0"/>
              <a:t>Mohou to být:</a:t>
            </a:r>
          </a:p>
          <a:p>
            <a:endParaRPr lang="cs-CZ" sz="4000" dirty="0"/>
          </a:p>
          <a:p>
            <a:pPr marL="571500" indent="-571500">
              <a:buFont typeface="Wingdings" pitchFamily="2" charset="2"/>
              <a:buChar char="v"/>
            </a:pPr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pojky</a:t>
            </a:r>
            <a:r>
              <a:rPr lang="cs-CZ" sz="4000" dirty="0" smtClean="0"/>
              <a:t> – a, ale, že, když, nebo,….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ájmena</a:t>
            </a:r>
            <a:r>
              <a:rPr lang="cs-CZ" sz="4000" dirty="0" smtClean="0"/>
              <a:t> – který, kdo, co, jenž….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říslovce</a:t>
            </a:r>
            <a:r>
              <a:rPr lang="cs-CZ" sz="4000" dirty="0" smtClean="0"/>
              <a:t> – kde, odkud, kdy….</a:t>
            </a:r>
            <a:endParaRPr lang="cs-CZ" sz="4000" dirty="0"/>
          </a:p>
        </p:txBody>
      </p:sp>
      <p:pic>
        <p:nvPicPr>
          <p:cNvPr id="1026" name="Picture 2" descr="C:\Documents and Settings\name\Local Settings\Temporary Internet Files\Content.IE5\IRTGX4WE\MC9002792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173590"/>
            <a:ext cx="1760537" cy="182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42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556792"/>
            <a:ext cx="849694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4000" dirty="0" smtClean="0"/>
              <a:t>Některé věty jsou odděleny </a:t>
            </a:r>
            <a:r>
              <a:rPr lang="cs-CZ" sz="4000" b="1" dirty="0" smtClean="0"/>
              <a:t>samotnou čárkou.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dirty="0" smtClean="0"/>
              <a:t>Čárku píšeme před většinu spojovacích výrazů.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dirty="0" smtClean="0"/>
              <a:t>Před spojkami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a, i, ani, nebo </a:t>
            </a:r>
            <a:r>
              <a:rPr lang="cs-CZ" sz="4000" dirty="0" smtClean="0"/>
              <a:t>zpravidla čárku nepíšeme.</a:t>
            </a:r>
            <a:endParaRPr lang="cs-CZ" sz="4000" dirty="0"/>
          </a:p>
        </p:txBody>
      </p:sp>
      <p:pic>
        <p:nvPicPr>
          <p:cNvPr id="1026" name="Picture 2" descr="C:\Documents and Settings\name\Local Settings\Temporary Internet Files\Content.IE5\1IPZUFJS\MC900331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869160"/>
            <a:ext cx="1449388" cy="178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6820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8240" y="908720"/>
            <a:ext cx="85689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Stavbu souvětí můžeme naznačit pomocí </a:t>
            </a:r>
            <a:r>
              <a:rPr lang="cs-CZ" sz="3200" b="1" dirty="0" smtClean="0">
                <a:solidFill>
                  <a:srgbClr val="FF0000"/>
                </a:solidFill>
              </a:rPr>
              <a:t>větného vzorce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996952"/>
            <a:ext cx="72688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Rádi chodíme na procházky a běháme po lese.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8576" y="2421469"/>
            <a:ext cx="6078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V1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2723" y="2412177"/>
            <a:ext cx="6591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V2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13130" y="2421468"/>
            <a:ext cx="404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a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6676" y="430769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Štěně bylo velmi roztomilé, ale za chvíli uteklo a už se neukázalo.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8362" y="3815462"/>
            <a:ext cx="657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V1,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20112" y="3815462"/>
            <a:ext cx="6880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ale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18287" y="3815462"/>
            <a:ext cx="5982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V2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63365" y="3815462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a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96336" y="3784684"/>
            <a:ext cx="5870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V3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4917" y="5589240"/>
            <a:ext cx="67778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Protože Honza  neutíkal,  autobus mu ujel.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95188" y="5080828"/>
            <a:ext cx="24005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Protože  V1,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535521" y="5111605"/>
            <a:ext cx="5982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V2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4" name="Picture 6" descr="C:\Documents and Settings\name\Local Settings\Temporary Internet Files\Content.IE5\HXXLHT8H\MC9002337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8068" y="1392779"/>
            <a:ext cx="1703181" cy="1591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9958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28" grpId="0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700808"/>
            <a:ext cx="89644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          napíšu text, hned si ho po sobě opravím.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Seděl jednou děda Ondra ve dveřích své chaloupky      pokuřoval z dýmky.</a:t>
            </a:r>
          </a:p>
          <a:p>
            <a:endParaRPr lang="cs-CZ" sz="3200" dirty="0" smtClean="0"/>
          </a:p>
          <a:p>
            <a:r>
              <a:rPr lang="cs-CZ" sz="3200" dirty="0" smtClean="0"/>
              <a:t>Pan </a:t>
            </a:r>
            <a:r>
              <a:rPr lang="cs-CZ" sz="3200" dirty="0"/>
              <a:t>P</a:t>
            </a:r>
            <a:r>
              <a:rPr lang="cs-CZ" sz="3200" dirty="0" smtClean="0"/>
              <a:t>etr byl jeho přítel, </a:t>
            </a:r>
            <a:r>
              <a:rPr lang="cs-CZ" sz="3200" dirty="0"/>
              <a:t> </a:t>
            </a:r>
            <a:r>
              <a:rPr lang="cs-CZ" sz="3200" dirty="0" smtClean="0"/>
              <a:t>     dnes se na něj mračil, </a:t>
            </a:r>
            <a:r>
              <a:rPr lang="cs-CZ" sz="3200" dirty="0"/>
              <a:t>  </a:t>
            </a:r>
            <a:r>
              <a:rPr lang="cs-CZ" sz="3200" dirty="0" smtClean="0"/>
              <a:t>        	        ho vyrušil z jeho odpočinku.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9842" y="796387"/>
            <a:ext cx="7474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Pozorujte spojovací výrazy a vzorce souvětí: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3205" y="1700808"/>
            <a:ext cx="10783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Když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19779" y="3670577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22531" y="4636647"/>
            <a:ext cx="6944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ale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9319" y="5145725"/>
            <a:ext cx="15309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protože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34989" y="2200508"/>
            <a:ext cx="2334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Když V1, V2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69980" y="4119782"/>
            <a:ext cx="14648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V1 a V2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88158" y="5730500"/>
            <a:ext cx="41731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V1, ale V2, protože V3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49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599" y="840476"/>
            <a:ext cx="4567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Dosaďte  vzorec k souvětí.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5" y="1628955"/>
            <a:ext cx="7852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Aby květiny krásně kvetly, muselo by svítit slunce.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502" y="2708920"/>
            <a:ext cx="70369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Viděl to jeho soused, který zrovna šel kolem.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3145" y="3750025"/>
            <a:ext cx="83721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Má neupravené ježaté vlasy, odkud mu vyčuhují rohy.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6692" y="4797152"/>
            <a:ext cx="83721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prázdninách si jí nikdo nevšímá, leží pohozená v rohu a připadá si opuštěná.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5539324" y="5608559"/>
            <a:ext cx="2016224" cy="55674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Aby V1, V2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81083" y="6165304"/>
            <a:ext cx="2584679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V1, </a:t>
            </a:r>
            <a:r>
              <a:rPr lang="cs-CZ" sz="2800" b="1" dirty="0" smtClean="0">
                <a:solidFill>
                  <a:schemeClr val="tx1"/>
                </a:solidFill>
              </a:rPr>
              <a:t>V2 </a:t>
            </a:r>
            <a:r>
              <a:rPr lang="cs-CZ" sz="2800" b="1" dirty="0" smtClean="0">
                <a:solidFill>
                  <a:schemeClr val="tx1"/>
                </a:solidFill>
              </a:rPr>
              <a:t>a V3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255461" y="6206930"/>
            <a:ext cx="2296647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V1, který V2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489068" y="6242667"/>
            <a:ext cx="2644944" cy="5760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V1, odkud V2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795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33333E-6 L -0.31041 -0.505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21" y="-2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7 L -0.09966 -0.4365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83" y="-2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33333E-6 L -0.41736 -0.2946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68" y="-14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L 0.14375 -0.0629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87" y="-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6493" y="188640"/>
            <a:ext cx="40278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Napište vzorce souvětí: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4761" y="980728"/>
            <a:ext cx="84249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Václav se rozhodl , že napíše dopis kamarádovi.</a:t>
            </a:r>
          </a:p>
          <a:p>
            <a:endParaRPr lang="cs-CZ" sz="2800" dirty="0" smtClean="0"/>
          </a:p>
          <a:p>
            <a:r>
              <a:rPr lang="cs-CZ" sz="2800" dirty="0" smtClean="0"/>
              <a:t>2. Často se přestrojuje, aby nebyl nápadný mezi lidmi.</a:t>
            </a:r>
          </a:p>
          <a:p>
            <a:endParaRPr lang="cs-CZ" sz="2800" dirty="0" smtClean="0"/>
          </a:p>
          <a:p>
            <a:r>
              <a:rPr lang="cs-CZ" sz="2800" dirty="0" smtClean="0"/>
              <a:t>3. Byli jednou tři synové,  kteří neměli otce ani matku.</a:t>
            </a:r>
          </a:p>
          <a:p>
            <a:endParaRPr lang="cs-CZ" sz="2800" dirty="0" smtClean="0"/>
          </a:p>
          <a:p>
            <a:r>
              <a:rPr lang="cs-CZ" sz="2800" dirty="0" smtClean="0"/>
              <a:t>4. Když přijde ze školy,  hodí tašku do kouta a jde ven.</a:t>
            </a:r>
          </a:p>
          <a:p>
            <a:endParaRPr lang="cs-CZ" sz="2800" dirty="0" smtClean="0"/>
          </a:p>
          <a:p>
            <a:r>
              <a:rPr lang="cs-CZ" sz="2800" dirty="0" smtClean="0"/>
              <a:t>5. Veronika myla nádobí, taťka četl noviny a maminka se usmívala.</a:t>
            </a:r>
          </a:p>
          <a:p>
            <a:endParaRPr lang="cs-CZ" sz="2800" dirty="0" smtClean="0"/>
          </a:p>
          <a:p>
            <a:r>
              <a:rPr lang="cs-CZ" sz="2800" dirty="0" smtClean="0"/>
              <a:t>6. Aby mi nebyla zima,  musím se pořádně obléct.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-2089844" y="4475385"/>
            <a:ext cx="2016224" cy="50405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V1, žeV2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-2196752" y="5454181"/>
            <a:ext cx="2016224" cy="50405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V1, aby V2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-2119921" y="6243707"/>
            <a:ext cx="2016224" cy="50405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V1, </a:t>
            </a:r>
            <a:r>
              <a:rPr lang="cs-CZ" sz="2800" dirty="0" smtClean="0">
                <a:solidFill>
                  <a:schemeClr val="tx1"/>
                </a:solidFill>
              </a:rPr>
              <a:t>kteříV2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9279589" y="4254014"/>
            <a:ext cx="3096343" cy="50405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Když V1, V2 a V3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279589" y="5169534"/>
            <a:ext cx="2016224" cy="50405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V1, V2 a V3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9252520" y="5991679"/>
            <a:ext cx="2016224" cy="50405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Aby V1, V2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646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85185E-6 L 0.49219 -0.4414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01" y="-2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44444E-6 L 0.47256 -0.4578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28" y="-2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22222E-6 L 0.44358 -0.4472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170" y="-22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11022E-16 L -0.79149 -0.0407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583" y="-2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7.40741E-7 L -0.72031 -0.0175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024" y="-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44444E-6 L -0.75174 0.018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587" y="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Použité zdroje</a:t>
            </a:r>
            <a:endParaRPr lang="cs-CZ" sz="36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r>
              <a:rPr lang="cs-CZ" sz="2800" dirty="0"/>
              <a:t>Program Microsoft Office 2010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8054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D46B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327</TotalTime>
  <Words>627</Words>
  <Application>Microsoft Office PowerPoint</Application>
  <PresentationFormat>Předvádění na obrazovce (4:3)</PresentationFormat>
  <Paragraphs>117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učitel</cp:lastModifiedBy>
  <cp:revision>29</cp:revision>
  <dcterms:created xsi:type="dcterms:W3CDTF">2012-05-21T08:15:10Z</dcterms:created>
  <dcterms:modified xsi:type="dcterms:W3CDTF">2012-05-28T10:36:56Z</dcterms:modified>
</cp:coreProperties>
</file>