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CA9C189-FEC4-4953-87B8-BFEE4ED24361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874435D-925A-4ADF-A64B-5AA0630515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C189-FEC4-4953-87B8-BFEE4ED24361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4435D-925A-4ADF-A64B-5AA063051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C189-FEC4-4953-87B8-BFEE4ED24361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4435D-925A-4ADF-A64B-5AA063051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C189-FEC4-4953-87B8-BFEE4ED24361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4435D-925A-4ADF-A64B-5AA063051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C189-FEC4-4953-87B8-BFEE4ED24361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4435D-925A-4ADF-A64B-5AA063051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C189-FEC4-4953-87B8-BFEE4ED24361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4435D-925A-4ADF-A64B-5AA063051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C189-FEC4-4953-87B8-BFEE4ED24361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4435D-925A-4ADF-A64B-5AA063051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C189-FEC4-4953-87B8-BFEE4ED24361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4435D-925A-4ADF-A64B-5AA063051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C189-FEC4-4953-87B8-BFEE4ED24361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4435D-925A-4ADF-A64B-5AA063051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C189-FEC4-4953-87B8-BFEE4ED24361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4435D-925A-4ADF-A64B-5AA063051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9C189-FEC4-4953-87B8-BFEE4ED24361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4435D-925A-4ADF-A64B-5AA063051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5CA9C189-FEC4-4953-87B8-BFEE4ED24361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7874435D-925A-4ADF-A64B-5AA0630515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14400" y="2776538"/>
            <a:ext cx="8229600" cy="2166937"/>
          </a:xfrm>
        </p:spPr>
        <p:txBody>
          <a:bodyPr/>
          <a:lstStyle/>
          <a:p>
            <a:r>
              <a:rPr lang="cs-CZ" dirty="0" err="1" smtClean="0"/>
              <a:t>Hlují</a:t>
            </a:r>
            <a:r>
              <a:rPr lang="cs-CZ" dirty="0" smtClean="0"/>
              <a:t> čísla na desetitisíce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47688445"/>
              </p:ext>
            </p:extLst>
          </p:nvPr>
        </p:nvGraphicFramePr>
        <p:xfrm>
          <a:off x="823840" y="2060848"/>
          <a:ext cx="7708754" cy="45627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42389"/>
                <a:gridCol w="5766365"/>
              </a:tblGrid>
              <a:tr h="12735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75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Autor: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510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Název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</a:t>
                      </a:r>
                      <a:r>
                        <a:rPr lang="cs-CZ" sz="2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32</a:t>
                      </a:r>
                      <a:r>
                        <a:rPr lang="cs-CZ" sz="2400" dirty="0" smtClean="0">
                          <a:effectLst/>
                        </a:rPr>
                        <a:t>_INOVACE_</a:t>
                      </a:r>
                      <a:r>
                        <a:rPr lang="cs-CZ" sz="2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458_ČTVEREC_A_OBDÉLNÍK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653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Téma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– čtverec</a:t>
                      </a:r>
                      <a:r>
                        <a:rPr lang="cs-CZ" sz="2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obdélník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1827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Číslo projektu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2975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7975" y="404664"/>
            <a:ext cx="6200485" cy="1299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87624" y="301395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4432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105493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Tato prezentace je určena k výkladu a opakování v předmětu matematika pro žáky 5. tříd.</a:t>
            </a:r>
          </a:p>
          <a:p>
            <a:r>
              <a:rPr lang="cs-CZ" dirty="0" smtClean="0"/>
              <a:t>4.list: Žáci si </a:t>
            </a:r>
            <a:r>
              <a:rPr lang="cs-CZ" dirty="0" smtClean="0"/>
              <a:t>zopakují, </a:t>
            </a:r>
            <a:r>
              <a:rPr lang="cs-CZ" dirty="0" smtClean="0"/>
              <a:t>co mají společného čtverec a obdélník.</a:t>
            </a:r>
          </a:p>
          <a:p>
            <a:r>
              <a:rPr lang="cs-CZ" dirty="0" smtClean="0"/>
              <a:t>5.list: Žáci budou určovat vrcholy čtverce, dvojice sousedních stran, dvojice protilehlých stran a úhlopříčky.</a:t>
            </a:r>
          </a:p>
          <a:p>
            <a:r>
              <a:rPr lang="cs-CZ" dirty="0" smtClean="0"/>
              <a:t>6. list: Žáci budou určovat vrcholy obdélníku, dvojice rovnoběžných stran a dvojice k sobě kolmých stran a úhlopříčky obdélníku.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3913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36712"/>
            <a:ext cx="84249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Datum vytvoření:</a:t>
            </a:r>
            <a:r>
              <a:rPr lang="cs-CZ" sz="3600" dirty="0" smtClean="0"/>
              <a:t>     1.11.2012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b="1" dirty="0" smtClean="0"/>
              <a:t>Klíčová slova:   </a:t>
            </a:r>
          </a:p>
          <a:p>
            <a:r>
              <a:rPr lang="cs-CZ" sz="3600" dirty="0" smtClean="0"/>
              <a:t>obdélník, čtverec, vrcholy, sousední strany, protilehlé strany, rovnoběžné strany, kolmé strany, úhlopříčky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794062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7507183" cy="120032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chemeClr val="tx2"/>
                </a:solidFill>
              </a:rPr>
              <a:t>Čtverec a obdélník</a:t>
            </a:r>
            <a:endParaRPr lang="cs-CZ" sz="72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2124145"/>
            <a:ext cx="41745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Co mají společného?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3140968"/>
            <a:ext cx="842493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Mají 4 strany a 4 vrcholy.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Protilehlé strany jsou rovnoběžné.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Vedlejší strany jsou k sobě kolmé.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Úsečky, které spojují protilehlé vrcholy čtverce i obdélníku se nazývají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úhlopříčky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920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0453" y="1824399"/>
            <a:ext cx="2950565" cy="2592288"/>
          </a:xfrm>
          <a:prstGeom prst="rect">
            <a:avLst/>
          </a:prstGeom>
          <a:noFill/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255795"/>
            <a:ext cx="4320480" cy="92333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tx2"/>
                </a:solidFill>
              </a:rPr>
              <a:t>Čtverec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5673" y="4297519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71018" y="4314288"/>
            <a:ext cx="4668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71018" y="1484005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7845" y="150389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31492" y="1844112"/>
            <a:ext cx="411202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Jména vrcholů:</a:t>
            </a:r>
          </a:p>
          <a:p>
            <a:endParaRPr lang="cs-CZ" sz="2800" dirty="0" smtClean="0"/>
          </a:p>
          <a:p>
            <a:r>
              <a:rPr lang="cs-CZ" sz="2800" dirty="0" smtClean="0"/>
              <a:t>Dvojice sousedních stran: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Dvojice protilehlých stran: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Úhlopříčky: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77178" y="1815982"/>
            <a:ext cx="13917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P,R,S,T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36707" y="3284984"/>
            <a:ext cx="1221809" cy="584775"/>
          </a:xfrm>
          <a:prstGeom prst="rect">
            <a:avLst/>
          </a:prstGeom>
          <a:solidFill>
            <a:schemeClr val="accent5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PR,SR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06087" y="3284983"/>
            <a:ext cx="1180131" cy="584775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RS,ST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89607" y="3284984"/>
            <a:ext cx="1143262" cy="5847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ST,PT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943030" y="3284984"/>
            <a:ext cx="120097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</a:rPr>
              <a:t>TP,PR</a:t>
            </a:r>
            <a:endParaRPr lang="cs-CZ" sz="32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03197" y="4576795"/>
            <a:ext cx="1192955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PR,ST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85509" y="4546017"/>
            <a:ext cx="1183337" cy="58477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RS,PT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86741" y="5535572"/>
            <a:ext cx="622286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PS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901993" y="5532805"/>
            <a:ext cx="641522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RT</a:t>
            </a:r>
            <a:endParaRPr lang="cs-CZ" sz="3200" b="1" dirty="0"/>
          </a:p>
        </p:txBody>
      </p:sp>
      <p:cxnSp>
        <p:nvCxnSpPr>
          <p:cNvPr id="21" name="Přímá spojnice 20"/>
          <p:cNvCxnSpPr/>
          <p:nvPr/>
        </p:nvCxnSpPr>
        <p:spPr>
          <a:xfrm flipV="1">
            <a:off x="720453" y="1844112"/>
            <a:ext cx="2950565" cy="25725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 flipV="1">
            <a:off x="720453" y="1844112"/>
            <a:ext cx="2950565" cy="25725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215019" y="6120347"/>
            <a:ext cx="83439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Úhlopříčky se navzájem půlí a svírají pravý úhel.</a:t>
            </a:r>
            <a:endParaRPr lang="cs-CZ" sz="3200" dirty="0"/>
          </a:p>
        </p:txBody>
      </p:sp>
      <p:sp>
        <p:nvSpPr>
          <p:cNvPr id="29" name="Oblouk 28"/>
          <p:cNvSpPr/>
          <p:nvPr/>
        </p:nvSpPr>
        <p:spPr>
          <a:xfrm rot="18859142">
            <a:off x="1685665" y="2645107"/>
            <a:ext cx="1023778" cy="1033651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051304" y="2617822"/>
            <a:ext cx="288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·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230372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8" grpId="0"/>
      <p:bldP spid="29" grpId="0" animBg="1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476672"/>
            <a:ext cx="4536504" cy="92333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tx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tx2">
                  <a:lumMod val="60000"/>
                  <a:lumOff val="40000"/>
                  <a:tint val="23500"/>
                  <a:satMod val="160000"/>
                </a:schemeClr>
              </a:gs>
            </a:gsLst>
            <a:lin ang="16200000" scaled="1"/>
            <a:tileRect/>
          </a:gradFill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50000"/>
                  </a:schemeClr>
                </a:solidFill>
              </a:rPr>
              <a:t>Obdélník</a:t>
            </a:r>
            <a:endParaRPr lang="cs-CZ" sz="5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7" y="2126462"/>
            <a:ext cx="1560673" cy="2814705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85504" y="4797152"/>
            <a:ext cx="4283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02402" y="4797152"/>
            <a:ext cx="385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02402" y="1698621"/>
            <a:ext cx="5357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6551" y="1696452"/>
            <a:ext cx="4619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84242" y="1984792"/>
            <a:ext cx="504876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Vrcholy obdélníku:</a:t>
            </a:r>
          </a:p>
          <a:p>
            <a:endParaRPr lang="cs-CZ" sz="2800" dirty="0"/>
          </a:p>
          <a:p>
            <a:r>
              <a:rPr lang="cs-CZ" sz="2800" dirty="0" smtClean="0"/>
              <a:t>Dvojice rovnoběžných stran: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Dvojice kolmých stran: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Úhlopříčky: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74788" y="1991008"/>
            <a:ext cx="156966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K,L,M,N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71624" y="3440657"/>
            <a:ext cx="136127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KL,MN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40851" y="3394660"/>
            <a:ext cx="1361270" cy="584775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LM,NK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38126" y="4687847"/>
            <a:ext cx="1284326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KL,LM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39952" y="4679433"/>
            <a:ext cx="1468672" cy="58477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LM,MN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30645" y="4687847"/>
            <a:ext cx="1438214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MN,NK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69398" y="4679433"/>
            <a:ext cx="1253869" cy="58477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NK,KL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28208" y="5381927"/>
            <a:ext cx="77938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KM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65691" y="5370335"/>
            <a:ext cx="66236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LN</a:t>
            </a:r>
            <a:endParaRPr lang="cs-CZ" sz="3200" dirty="0"/>
          </a:p>
        </p:txBody>
      </p:sp>
      <p:cxnSp>
        <p:nvCxnSpPr>
          <p:cNvPr id="19" name="Přímá spojnice 18"/>
          <p:cNvCxnSpPr/>
          <p:nvPr/>
        </p:nvCxnSpPr>
        <p:spPr>
          <a:xfrm flipV="1">
            <a:off x="683567" y="2126462"/>
            <a:ext cx="1560673" cy="28147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98537" y="2126462"/>
            <a:ext cx="1545703" cy="28453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67544" y="6165304"/>
            <a:ext cx="82333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Úhlopříčky se navzájem půlí, ale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nejsou k sobě kolmé.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6295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theme/theme1.xml><?xml version="1.0" encoding="utf-8"?>
<a:theme xmlns:a="http://schemas.openxmlformats.org/drawingml/2006/main" name="Human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81</TotalTime>
  <Words>259</Words>
  <Application>Microsoft Office PowerPoint</Application>
  <PresentationFormat>Předvádění na obrazovce (4:3)</PresentationFormat>
  <Paragraphs>80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Human</vt:lpstr>
      <vt:lpstr>Hlují čísla na desetitisíce</vt:lpstr>
      <vt:lpstr>Anotace</vt:lpstr>
      <vt:lpstr>Snímek 3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Hlují čísla na desetitisíce</dc:title>
  <dc:creator>DOMOV</dc:creator>
  <cp:lastModifiedBy>Dum</cp:lastModifiedBy>
  <cp:revision>10</cp:revision>
  <dcterms:created xsi:type="dcterms:W3CDTF">2012-11-04T14:59:15Z</dcterms:created>
  <dcterms:modified xsi:type="dcterms:W3CDTF">2013-12-12T14:31:35Z</dcterms:modified>
</cp:coreProperties>
</file>