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64" r:id="rId2"/>
    <p:sldId id="265" r:id="rId3"/>
    <p:sldId id="266" r:id="rId4"/>
    <p:sldId id="267" r:id="rId5"/>
    <p:sldId id="261" r:id="rId6"/>
    <p:sldId id="262" r:id="rId7"/>
    <p:sldId id="256" r:id="rId8"/>
    <p:sldId id="257" r:id="rId9"/>
    <p:sldId id="258" r:id="rId10"/>
    <p:sldId id="259" r:id="rId11"/>
    <p:sldId id="260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VY_32_INOVACE_03_05_08_Time - test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Lukavice, 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Blanka </a:t>
          </a:r>
          <a:r>
            <a:rPr lang="cs-CZ" sz="2000" dirty="0" err="1" smtClean="0"/>
            <a:t>Goňová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Time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</a:t>
          </a:r>
          <a:r>
            <a:rPr lang="cs-CZ" sz="2000" b="0" smtClean="0"/>
            <a:t>CZ.1.07/1.4.00/21.1744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A9C9C1-E0FC-4D89-98F0-F99E4DA1E2DD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FADF90B-5ED2-4A75-9592-A44293DDA3F9}" type="presOf" srcId="{B651F6E3-6281-48DB-9319-2AEAFDAE7572}" destId="{619D679B-A015-4ECF-8348-D1034C574F40}" srcOrd="0" destOrd="0" presId="urn:microsoft.com/office/officeart/2005/8/layout/target3"/>
    <dgm:cxn modelId="{C225EB23-79F8-4321-B4C6-AF72E2E022F4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84B00AA-3A8F-4D2F-BA6E-B7E7CF124852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7284365-CD4E-42AC-A910-9471F4262CAB}" type="presOf" srcId="{757F3AB3-0718-4624-B441-E567A8F0AB56}" destId="{333A1088-737F-45CB-B68E-254E46348037}" srcOrd="0" destOrd="0" presId="urn:microsoft.com/office/officeart/2005/8/layout/target3"/>
    <dgm:cxn modelId="{A53456C8-8EAC-433A-A6F3-BC9B127ED83A}" type="presOf" srcId="{D1D4F407-5343-4D3F-B5B9-D407B03CAEB4}" destId="{D005CE8C-CC26-4C3E-AC11-E15060ECD759}" srcOrd="0" destOrd="0" presId="urn:microsoft.com/office/officeart/2005/8/layout/target3"/>
    <dgm:cxn modelId="{DDA9CB1E-01FF-4D0E-9878-ED2DA3015DC3}" type="presOf" srcId="{D1B46980-6531-4606-95E6-44980827E919}" destId="{6140AFEC-043D-4C43-A2F9-D0F5331DF3A3}" srcOrd="0" destOrd="0" presId="urn:microsoft.com/office/officeart/2005/8/layout/target3"/>
    <dgm:cxn modelId="{51701CA5-033D-4970-AE72-6D1B785D9C53}" type="presOf" srcId="{4C35D32F-0EAB-4CD7-82EE-45574DC2A586}" destId="{890E4F0B-2866-4A3F-A3C7-2A14B1797930}" srcOrd="1" destOrd="0" presId="urn:microsoft.com/office/officeart/2005/8/layout/target3"/>
    <dgm:cxn modelId="{1C15E422-14CD-414B-9A1F-CAE6CCB7BBF5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DADF620-E0E2-44FC-AD95-A3B24D1918A2}" type="presOf" srcId="{D1B46980-6531-4606-95E6-44980827E919}" destId="{2BE915AB-18AA-4053-B92C-3BFC9ED204BB}" srcOrd="1" destOrd="0" presId="urn:microsoft.com/office/officeart/2005/8/layout/target3"/>
    <dgm:cxn modelId="{D33E82C2-4746-46C0-8594-30468E968D3B}" type="presOf" srcId="{B651F6E3-6281-48DB-9319-2AEAFDAE7572}" destId="{6BB5E863-4638-4E1D-BFDE-399D028AC4ED}" srcOrd="1" destOrd="0" presId="urn:microsoft.com/office/officeart/2005/8/layout/target3"/>
    <dgm:cxn modelId="{88E20D9C-B94C-4EAE-99D0-AF27DB8EF647}" type="presParOf" srcId="{333A1088-737F-45CB-B68E-254E46348037}" destId="{F5ABB229-8D3B-4694-996A-96F23CF14429}" srcOrd="0" destOrd="0" presId="urn:microsoft.com/office/officeart/2005/8/layout/target3"/>
    <dgm:cxn modelId="{811F0188-1733-46CA-891F-057C4272C89D}" type="presParOf" srcId="{333A1088-737F-45CB-B68E-254E46348037}" destId="{F41139FD-01EE-4571-8B17-4FB00FC51163}" srcOrd="1" destOrd="0" presId="urn:microsoft.com/office/officeart/2005/8/layout/target3"/>
    <dgm:cxn modelId="{909DF0E2-63AA-4CDB-A76B-9150620DC8D4}" type="presParOf" srcId="{333A1088-737F-45CB-B68E-254E46348037}" destId="{D005CE8C-CC26-4C3E-AC11-E15060ECD759}" srcOrd="2" destOrd="0" presId="urn:microsoft.com/office/officeart/2005/8/layout/target3"/>
    <dgm:cxn modelId="{7442E0A1-AC5D-464D-AD55-6E0252D8E1CC}" type="presParOf" srcId="{333A1088-737F-45CB-B68E-254E46348037}" destId="{2C702D82-9B77-49B7-9568-BB8EB47C3372}" srcOrd="3" destOrd="0" presId="urn:microsoft.com/office/officeart/2005/8/layout/target3"/>
    <dgm:cxn modelId="{EBE7B9AF-F867-42DD-AA08-7C29D55336F4}" type="presParOf" srcId="{333A1088-737F-45CB-B68E-254E46348037}" destId="{A52A0455-90FF-4808-ABD0-F02540D31D5A}" srcOrd="4" destOrd="0" presId="urn:microsoft.com/office/officeart/2005/8/layout/target3"/>
    <dgm:cxn modelId="{DC245FDD-E414-4B0C-B630-982B3E4FEEF7}" type="presParOf" srcId="{333A1088-737F-45CB-B68E-254E46348037}" destId="{6140AFEC-043D-4C43-A2F9-D0F5331DF3A3}" srcOrd="5" destOrd="0" presId="urn:microsoft.com/office/officeart/2005/8/layout/target3"/>
    <dgm:cxn modelId="{2D320C7F-D511-47A6-926F-81332DA2332B}" type="presParOf" srcId="{333A1088-737F-45CB-B68E-254E46348037}" destId="{9358AC05-5D7D-4327-9F80-1AD486AEA664}" srcOrd="6" destOrd="0" presId="urn:microsoft.com/office/officeart/2005/8/layout/target3"/>
    <dgm:cxn modelId="{E9F1E106-7A21-4D3A-9428-CE1615C0CA0F}" type="presParOf" srcId="{333A1088-737F-45CB-B68E-254E46348037}" destId="{313FC574-E1CD-4FB4-B054-0B805CE0447D}" srcOrd="7" destOrd="0" presId="urn:microsoft.com/office/officeart/2005/8/layout/target3"/>
    <dgm:cxn modelId="{351ACBD0-A07D-4D12-BCC8-7B0678EAF3AA}" type="presParOf" srcId="{333A1088-737F-45CB-B68E-254E46348037}" destId="{619D679B-A015-4ECF-8348-D1034C574F40}" srcOrd="8" destOrd="0" presId="urn:microsoft.com/office/officeart/2005/8/layout/target3"/>
    <dgm:cxn modelId="{2072BE2B-F783-44C8-A010-C84AF6F822E0}" type="presParOf" srcId="{333A1088-737F-45CB-B68E-254E46348037}" destId="{322283A8-4A27-4CDA-BAE3-F381106A9174}" srcOrd="9" destOrd="0" presId="urn:microsoft.com/office/officeart/2005/8/layout/target3"/>
    <dgm:cxn modelId="{AE37248C-8D85-468C-B7F3-E4487630D712}" type="presParOf" srcId="{333A1088-737F-45CB-B68E-254E46348037}" destId="{FFC9F71D-1B4F-4AD9-A4A6-86ADEFC8AF5C}" srcOrd="10" destOrd="0" presId="urn:microsoft.com/office/officeart/2005/8/layout/target3"/>
    <dgm:cxn modelId="{B0B80EF6-04FF-446F-B5FF-B499686B9E33}" type="presParOf" srcId="{333A1088-737F-45CB-B68E-254E46348037}" destId="{25B08C86-7E15-44DC-BE7F-FFB55DD49D12}" srcOrd="11" destOrd="0" presId="urn:microsoft.com/office/officeart/2005/8/layout/target3"/>
    <dgm:cxn modelId="{80EEC917-2764-4CED-8F00-CE68AED8BB9A}" type="presParOf" srcId="{333A1088-737F-45CB-B68E-254E46348037}" destId="{76644BE8-9D7C-4C09-B250-3D10AF48CBB7}" srcOrd="12" destOrd="0" presId="urn:microsoft.com/office/officeart/2005/8/layout/target3"/>
    <dgm:cxn modelId="{D69AF0D0-B270-43C3-84BE-71D2B6BC794A}" type="presParOf" srcId="{333A1088-737F-45CB-B68E-254E46348037}" destId="{EE85B701-7295-41C0-BA7A-34D3756A2AE6}" srcOrd="13" destOrd="0" presId="urn:microsoft.com/office/officeart/2005/8/layout/target3"/>
    <dgm:cxn modelId="{BADDAB45-0C6F-41F7-9275-D9B91FA323CA}" type="presParOf" srcId="{333A1088-737F-45CB-B68E-254E46348037}" destId="{8BEBB6EC-1DAA-4CAC-8A25-BC0FCBD5DBD5}" srcOrd="14" destOrd="0" presId="urn:microsoft.com/office/officeart/2005/8/layout/target3"/>
    <dgm:cxn modelId="{24904F18-A615-4257-83EA-D57B7AE24D83}" type="presParOf" srcId="{333A1088-737F-45CB-B68E-254E46348037}" destId="{AED2198E-93D5-4001-81B4-73124B309672}" srcOrd="15" destOrd="0" presId="urn:microsoft.com/office/officeart/2005/8/layout/target3"/>
    <dgm:cxn modelId="{1185FC06-07DD-4339-BB80-2577987C5E4A}" type="presParOf" srcId="{333A1088-737F-45CB-B68E-254E46348037}" destId="{2BE915AB-18AA-4053-B92C-3BFC9ED204BB}" srcOrd="16" destOrd="0" presId="urn:microsoft.com/office/officeart/2005/8/layout/target3"/>
    <dgm:cxn modelId="{A158BE13-1E57-488D-8DC8-D66DA9AFF16A}" type="presParOf" srcId="{333A1088-737F-45CB-B68E-254E46348037}" destId="{6BB5E863-4638-4E1D-BFDE-399D028AC4ED}" srcOrd="17" destOrd="0" presId="urn:microsoft.com/office/officeart/2005/8/layout/target3"/>
    <dgm:cxn modelId="{B3C499C9-F40C-44CC-AFC2-BA1B1EB63690}" type="presParOf" srcId="{333A1088-737F-45CB-B68E-254E46348037}" destId="{5A5FFA88-C948-4069-8E93-59FA12366E83}" srcOrd="18" destOrd="0" presId="urn:microsoft.com/office/officeart/2005/8/layout/target3"/>
    <dgm:cxn modelId="{CB1454C7-5074-49F4-AA2B-38DEE3B2D56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Lukavice, okres Ústí nad Orlicí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Blanka </a:t>
          </a:r>
          <a:r>
            <a:rPr lang="cs-CZ" sz="2000" kern="1200" dirty="0" err="1" smtClean="0"/>
            <a:t>Goňová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VY_32_INOVACE_03_05_08_Time - test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Time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</a:t>
          </a:r>
          <a:r>
            <a:rPr lang="cs-CZ" sz="2000" b="0" kern="1200" smtClean="0"/>
            <a:t>CZ.1.07/1.4.00/21.1744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C4D99F-D635-4577-AEF2-B4F6741B17B5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72A9F7-BC00-4498-BCF4-5CB1A1615B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063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1CD7-C0CA-4C58-A121-EA99C12F0D02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56530-9E08-4ECB-B4B4-A6E192B5A2F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1CD7-C0CA-4C58-A121-EA99C12F0D02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56530-9E08-4ECB-B4B4-A6E192B5A2F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1CD7-C0CA-4C58-A121-EA99C12F0D02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56530-9E08-4ECB-B4B4-A6E192B5A2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1CD7-C0CA-4C58-A121-EA99C12F0D02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56530-9E08-4ECB-B4B4-A6E192B5A2F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1CD7-C0CA-4C58-A121-EA99C12F0D02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56530-9E08-4ECB-B4B4-A6E192B5A2F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1CD7-C0CA-4C58-A121-EA99C12F0D02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56530-9E08-4ECB-B4B4-A6E192B5A2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1CD7-C0CA-4C58-A121-EA99C12F0D02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56530-9E08-4ECB-B4B4-A6E192B5A2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1CD7-C0CA-4C58-A121-EA99C12F0D02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56530-9E08-4ECB-B4B4-A6E192B5A2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1CD7-C0CA-4C58-A121-EA99C12F0D02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56530-9E08-4ECB-B4B4-A6E192B5A2F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1CD7-C0CA-4C58-A121-EA99C12F0D02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56530-9E08-4ECB-B4B4-A6E192B5A2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C1CD7-C0CA-4C58-A121-EA99C12F0D02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56530-9E08-4ECB-B4B4-A6E192B5A2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97C1CD7-C0CA-4C58-A121-EA99C12F0D02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FD56530-9E08-4ECB-B4B4-A6E192B5A2F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4184228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64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4869160"/>
            <a:ext cx="6512511" cy="1143000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23528" y="476672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 tomto učebním materiálu si můžete otestovat žáky, jak zvládli určování času. Nejdříve si připomenete princip tvorby času, pak následuje test a kontrola. Předpokládá se, že toto učivo mají žáci již procvičené. V závěru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estu je kontrola. DUM je určen k prezentaci na interaktivní tabuli, která je načasovaná. Pro pomalejší žáky je lépe časování odstranit.</a:t>
            </a:r>
          </a:p>
        </p:txBody>
      </p:sp>
    </p:spTree>
    <p:extLst>
      <p:ext uri="{BB962C8B-B14F-4D97-AF65-F5344CB8AC3E}">
        <p14:creationId xmlns:p14="http://schemas.microsoft.com/office/powerpoint/2010/main" val="852669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Obrázky a ilustrace: kliparty Microsoft PowerPoint</a:t>
            </a:r>
          </a:p>
        </p:txBody>
      </p:sp>
    </p:spTree>
    <p:extLst>
      <p:ext uri="{BB962C8B-B14F-4D97-AF65-F5344CB8AC3E}">
        <p14:creationId xmlns:p14="http://schemas.microsoft.com/office/powerpoint/2010/main" val="166321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403648" y="1484784"/>
            <a:ext cx="6400800" cy="3474720"/>
          </a:xfrm>
        </p:spPr>
        <p:txBody>
          <a:bodyPr>
            <a:normAutofit/>
          </a:bodyPr>
          <a:lstStyle/>
          <a:p>
            <a:r>
              <a:rPr lang="cs-CZ" sz="6000" dirty="0" err="1" smtClean="0"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6000" dirty="0" smtClean="0">
                <a:latin typeface="Times New Roman" pitchFamily="18" charset="0"/>
                <a:cs typeface="Times New Roman" pitchFamily="18" charset="0"/>
              </a:rPr>
              <a:t> - test</a:t>
            </a:r>
            <a:endParaRPr lang="cs-CZ" sz="6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213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Blanka\AppData\Local\Microsoft\Windows\Temporary Internet Files\Content.IE5\7NPSGCKP\MP900289557[1]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95395"/>
            <a:ext cx="5185727" cy="6662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6660232" y="184482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past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87624" y="2943815"/>
            <a:ext cx="10081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TO</a:t>
            </a:r>
            <a:endParaRPr lang="cs-CZ" sz="8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399641" y="1830562"/>
            <a:ext cx="66917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dirty="0" smtClean="0"/>
              <a:t>PAST</a:t>
            </a:r>
            <a:endParaRPr lang="cs-CZ" sz="7200" dirty="0"/>
          </a:p>
        </p:txBody>
      </p:sp>
      <p:sp>
        <p:nvSpPr>
          <p:cNvPr id="2" name="Kruhová šipka 1"/>
          <p:cNvSpPr/>
          <p:nvPr/>
        </p:nvSpPr>
        <p:spPr>
          <a:xfrm rot="5559020">
            <a:off x="2746551" y="1920501"/>
            <a:ext cx="4746852" cy="4344434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Kruhová šipka 2"/>
          <p:cNvSpPr/>
          <p:nvPr/>
        </p:nvSpPr>
        <p:spPr>
          <a:xfrm rot="16200000">
            <a:off x="2071482" y="1710928"/>
            <a:ext cx="4793861" cy="4582246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329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98"/>
    </mc:Choice>
    <mc:Fallback xmlns="">
      <p:transition spd="slow" advTm="92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548680"/>
            <a:ext cx="4478039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Šipka doprava 4"/>
          <p:cNvSpPr/>
          <p:nvPr/>
        </p:nvSpPr>
        <p:spPr>
          <a:xfrm>
            <a:off x="539552" y="2893796"/>
            <a:ext cx="1532840" cy="7103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 rot="10800000">
            <a:off x="6948264" y="2996952"/>
            <a:ext cx="1656184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 rot="16200000">
            <a:off x="3862077" y="5754973"/>
            <a:ext cx="1433389" cy="7726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6644266" y="2492313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quarter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past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153036" y="6141305"/>
            <a:ext cx="2559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half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past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89848" y="2274430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quarter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to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468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41"/>
    </mc:Choice>
    <mc:Fallback xmlns="">
      <p:transition spd="slow" advTm="130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5805264"/>
            <a:ext cx="5637010" cy="882119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na některém ciferníku uvedený čas ?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Své odpovědi si zaznamenávej.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Více odpovědí může být správně.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Blanka\AppData\Local\Microsoft\Windows\Temporary Internet Files\Content.IE5\9HFY8E4H\MP90042374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6632"/>
            <a:ext cx="4259556" cy="429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Blanka\AppData\Local\Microsoft\Windows\Temporary Internet Files\Content.IE5\7NPSGCKP\MP90040100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660" y="1268760"/>
            <a:ext cx="2880320" cy="4318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5870" y="297521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please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36913" y="4797152"/>
            <a:ext cx="2653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twelve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five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36913" y="5301208"/>
            <a:ext cx="28690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half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nine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36913" y="5764614"/>
            <a:ext cx="2880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quarter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six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736913" y="4409728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57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34"/>
    </mc:Choice>
    <mc:Fallback xmlns="">
      <p:transition spd="slow" advTm="13434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Blanka\AppData\Local\Microsoft\Windows\Temporary Internet Files\Content.IE5\9HFY8E4H\MP90044844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36779"/>
            <a:ext cx="3646160" cy="4272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Blanka\AppData\Local\Microsoft\Windows\Temporary Internet Files\Content.IE5\M8J97MSH\MC90044146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941168"/>
            <a:ext cx="2475921" cy="2475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lanka\AppData\Local\Microsoft\Windows\Temporary Internet Files\Content.IE5\6GWDTH6U\MP900448732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764704"/>
            <a:ext cx="4418736" cy="274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44008" y="371703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64643" y="4437112"/>
            <a:ext cx="3842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twenty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twelve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64643" y="4941168"/>
            <a:ext cx="3698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twenty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64643" y="5557178"/>
            <a:ext cx="3698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four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o´clock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49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72"/>
    </mc:Choice>
    <mc:Fallback xmlns="">
      <p:transition spd="slow" advTm="11872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Blanka\AppData\Local\Microsoft\Windows\Temporary Internet Files\Content.IE5\7NPSGCKP\MC90044143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801" y="458627"/>
            <a:ext cx="3657143" cy="3657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Blanka\AppData\Local\Microsoft\Windows\Temporary Internet Files\Content.IE5\9HFY8E4H\MP90043082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607" y="404664"/>
            <a:ext cx="5581923" cy="3711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5576" y="443711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8940" y="505057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nine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o´clock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28519" y="5050570"/>
            <a:ext cx="4934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four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o´clock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892439" y="5784149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two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three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7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95"/>
    </mc:Choice>
    <mc:Fallback xmlns="">
      <p:transition spd="slow" advTm="12695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Blanka\AppData\Local\Microsoft\Windows\Temporary Internet Files\Content.IE5\M8J97MSH\MP90040284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4823520" cy="3617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Blanka\AppData\Local\Microsoft\Windows\Temporary Internet Files\Content.IE5\6GWDTH6U\MP90028972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271" y="467366"/>
            <a:ext cx="3657600" cy="2450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Blanka\AppData\Local\Microsoft\Windows\Temporary Internet Files\Content.IE5\6GWDTH6U\MP90040314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00348"/>
            <a:ext cx="3954948" cy="264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508104" y="3331849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08104" y="4213185"/>
            <a:ext cx="2952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six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clock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508104" y="4916025"/>
            <a:ext cx="2952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five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nine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508104" y="5589240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half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eight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57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26"/>
    </mc:Choice>
    <mc:Fallback xmlns="">
      <p:transition spd="slow" advTm="13026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Blanka\AppData\Local\Microsoft\Windows\Temporary Internet Files\Content.IE5\7NPSGCKP\MP90028955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3024336" cy="388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Blanka\AppData\Local\Microsoft\Windows\Temporary Internet Files\Content.IE5\9HFY8E4H\MP90028983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69635"/>
            <a:ext cx="3657600" cy="245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Blanka\AppData\Local\Microsoft\Windows\Temporary Internet Files\Content.IE5\M8J97MSH\MP900400671[1]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140968"/>
            <a:ext cx="3131591" cy="313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779912" y="342900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5.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4365104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ten to ten.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5157192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quarter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eight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51520" y="5805264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ten past ten.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87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59"/>
    </mc:Choice>
    <mc:Fallback xmlns="">
      <p:transition spd="slow" advTm="15659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51327" y="483073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Řešení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2796" y="1518569"/>
            <a:ext cx="265303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twelve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five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2796" y="2022625"/>
            <a:ext cx="2869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half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nine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72796" y="240762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quarter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six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72796" y="1131145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72796" y="3100295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2.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72796" y="3469627"/>
            <a:ext cx="3842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twenty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twelve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72796" y="3869737"/>
            <a:ext cx="3698656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´s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twenty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72796" y="4288020"/>
            <a:ext cx="3698656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four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o´clock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72796" y="4987071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72796" y="5478401"/>
            <a:ext cx="302433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nine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o´clock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72796" y="5847733"/>
            <a:ext cx="4934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four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o´clock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72796" y="6254126"/>
            <a:ext cx="302433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two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three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793896" y="298407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4.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793896" y="798051"/>
            <a:ext cx="2952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six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clock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793896" y="1223831"/>
            <a:ext cx="295232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five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nine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793896" y="1703235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half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eight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887831" y="5109335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ten to ten.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887831" y="5675800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quarter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eight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4887831" y="6144018"/>
            <a:ext cx="3096344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ten past ten.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887831" y="4488075"/>
            <a:ext cx="7257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5.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6224" y="5470370"/>
            <a:ext cx="1056355" cy="1356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477" y="933811"/>
            <a:ext cx="1423720" cy="954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692" y="4940161"/>
            <a:ext cx="697778" cy="842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811" y="5967771"/>
            <a:ext cx="942041" cy="942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3" descr="C:\Users\Blanka\AppData\Local\Microsoft\Windows\Temporary Internet Files\Content.IE5\9HFY8E4H\MP90044844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7517" y="3195488"/>
            <a:ext cx="916379" cy="1073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132" y="4297271"/>
            <a:ext cx="781718" cy="781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833" y="916888"/>
            <a:ext cx="1045620" cy="1570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996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91"/>
    </mc:Choice>
    <mc:Fallback xmlns="">
      <p:transition spd="slow" advTm="15491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1.3|1.3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|1.8|2|1.5|2"/>
</p:tagLst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130</TotalTime>
  <Words>375</Words>
  <Application>Microsoft Office PowerPoint</Application>
  <PresentationFormat>Předvádění na obrazovce (4:3)</PresentationFormat>
  <Paragraphs>62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Aerodynamika</vt:lpstr>
      <vt:lpstr>Prezentace aplikace PowerPoint</vt:lpstr>
      <vt:lpstr>ANOTACE</vt:lpstr>
      <vt:lpstr>CITACE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Blanka</dc:creator>
  <cp:lastModifiedBy>Blanka</cp:lastModifiedBy>
  <cp:revision>18</cp:revision>
  <dcterms:created xsi:type="dcterms:W3CDTF">2013-01-21T14:41:48Z</dcterms:created>
  <dcterms:modified xsi:type="dcterms:W3CDTF">2013-08-27T17:59:38Z</dcterms:modified>
</cp:coreProperties>
</file>