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5" r:id="rId2"/>
    <p:sldId id="266" r:id="rId3"/>
    <p:sldId id="267" r:id="rId4"/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AA23C728-2AE3-4C81-8EA1-86C898F1E653}">
          <p14:sldIdLst>
            <p14:sldId id="265"/>
            <p14:sldId id="266"/>
            <p14:sldId id="267"/>
            <p14:sldId id="256"/>
            <p14:sldId id="257"/>
            <p14:sldId id="259"/>
            <p14:sldId id="260"/>
            <p14:sldId id="261"/>
            <p14:sldId id="262"/>
            <p14:sldId id="263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VY_32_INOVACE_03_05_11_Easter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Lukavice,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Easter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b="0" smtClean="0"/>
            <a:t>CZ.1.07/1.4.00/21.1744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312210-360D-45B1-8B91-B86241053E7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8CD813-03B4-468B-A493-24264052DE9D}" type="presOf" srcId="{D8197B8C-B260-4A16-BDF4-0947B075E274}" destId="{25B08C86-7E15-44DC-BE7F-FFB55DD49D12}" srcOrd="0" destOrd="0" presId="urn:microsoft.com/office/officeart/2005/8/layout/target3"/>
    <dgm:cxn modelId="{F2317812-440C-4B5F-96E2-9FFDFE1BB256}" type="presOf" srcId="{B651F6E3-6281-48DB-9319-2AEAFDAE7572}" destId="{6BB5E863-4638-4E1D-BFDE-399D028AC4ED}" srcOrd="1" destOrd="0" presId="urn:microsoft.com/office/officeart/2005/8/layout/target3"/>
    <dgm:cxn modelId="{FD7C9B30-9C7B-4AC8-9C02-F22F29DF312A}" type="presOf" srcId="{B651F6E3-6281-48DB-9319-2AEAFDAE7572}" destId="{619D679B-A015-4ECF-8348-D1034C574F40}" srcOrd="0" destOrd="0" presId="urn:microsoft.com/office/officeart/2005/8/layout/target3"/>
    <dgm:cxn modelId="{BA22832A-5A5F-44DF-BC58-BB8FDD2F46C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7C1DCD-9A8E-4452-9666-440A166BC820}" type="presOf" srcId="{D1B46980-6531-4606-95E6-44980827E919}" destId="{2BE915AB-18AA-4053-B92C-3BFC9ED204BB}" srcOrd="1" destOrd="0" presId="urn:microsoft.com/office/officeart/2005/8/layout/target3"/>
    <dgm:cxn modelId="{723E1787-F968-46D4-A80E-BE1DBF818CA4}" type="presOf" srcId="{D1D4F407-5343-4D3F-B5B9-D407B03CAEB4}" destId="{D005CE8C-CC26-4C3E-AC11-E15060ECD759}" srcOrd="0" destOrd="0" presId="urn:microsoft.com/office/officeart/2005/8/layout/target3"/>
    <dgm:cxn modelId="{160D57F1-8895-43CA-9819-24D103AFA80C}" type="presOf" srcId="{4C35D32F-0EAB-4CD7-82EE-45574DC2A586}" destId="{890E4F0B-2866-4A3F-A3C7-2A14B1797930}" srcOrd="1" destOrd="0" presId="urn:microsoft.com/office/officeart/2005/8/layout/target3"/>
    <dgm:cxn modelId="{3EE0F983-EA22-4F58-9C69-5206860EB267}" type="presOf" srcId="{4C35D32F-0EAB-4CD7-82EE-45574DC2A586}" destId="{8BEBB6EC-1DAA-4CAC-8A25-BC0FCBD5DBD5}" srcOrd="0" destOrd="0" presId="urn:microsoft.com/office/officeart/2005/8/layout/target3"/>
    <dgm:cxn modelId="{9AECAFF1-AFAF-409E-BE4C-73A59F9A0EA2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DA26C0-62FE-49B0-8E4E-2E3B1D5EBBEB}" type="presOf" srcId="{D8197B8C-B260-4A16-BDF4-0947B075E274}" destId="{5A5FFA88-C948-4069-8E93-59FA12366E83}" srcOrd="1" destOrd="0" presId="urn:microsoft.com/office/officeart/2005/8/layout/target3"/>
    <dgm:cxn modelId="{DFC1B2C9-A010-4C95-B083-722066A80B13}" type="presParOf" srcId="{333A1088-737F-45CB-B68E-254E46348037}" destId="{F5ABB229-8D3B-4694-996A-96F23CF14429}" srcOrd="0" destOrd="0" presId="urn:microsoft.com/office/officeart/2005/8/layout/target3"/>
    <dgm:cxn modelId="{2CA02A59-3328-4629-8416-58C85A7FDAC4}" type="presParOf" srcId="{333A1088-737F-45CB-B68E-254E46348037}" destId="{F41139FD-01EE-4571-8B17-4FB00FC51163}" srcOrd="1" destOrd="0" presId="urn:microsoft.com/office/officeart/2005/8/layout/target3"/>
    <dgm:cxn modelId="{3A6EA666-12D5-4CCD-9980-3190137CC3EA}" type="presParOf" srcId="{333A1088-737F-45CB-B68E-254E46348037}" destId="{D005CE8C-CC26-4C3E-AC11-E15060ECD759}" srcOrd="2" destOrd="0" presId="urn:microsoft.com/office/officeart/2005/8/layout/target3"/>
    <dgm:cxn modelId="{7335A300-5914-416A-81A7-2D21FE8D1ED8}" type="presParOf" srcId="{333A1088-737F-45CB-B68E-254E46348037}" destId="{2C702D82-9B77-49B7-9568-BB8EB47C3372}" srcOrd="3" destOrd="0" presId="urn:microsoft.com/office/officeart/2005/8/layout/target3"/>
    <dgm:cxn modelId="{F549596F-24B1-4155-A3E8-DB22D8512232}" type="presParOf" srcId="{333A1088-737F-45CB-B68E-254E46348037}" destId="{A52A0455-90FF-4808-ABD0-F02540D31D5A}" srcOrd="4" destOrd="0" presId="urn:microsoft.com/office/officeart/2005/8/layout/target3"/>
    <dgm:cxn modelId="{811A4F82-1112-4B0F-99A4-B28DD66356B7}" type="presParOf" srcId="{333A1088-737F-45CB-B68E-254E46348037}" destId="{6140AFEC-043D-4C43-A2F9-D0F5331DF3A3}" srcOrd="5" destOrd="0" presId="urn:microsoft.com/office/officeart/2005/8/layout/target3"/>
    <dgm:cxn modelId="{E1BC77EA-2155-4654-BD38-BE5CA8E11B19}" type="presParOf" srcId="{333A1088-737F-45CB-B68E-254E46348037}" destId="{9358AC05-5D7D-4327-9F80-1AD486AEA664}" srcOrd="6" destOrd="0" presId="urn:microsoft.com/office/officeart/2005/8/layout/target3"/>
    <dgm:cxn modelId="{71AD9E04-2680-4EDD-A56B-371FFAF6A2A7}" type="presParOf" srcId="{333A1088-737F-45CB-B68E-254E46348037}" destId="{313FC574-E1CD-4FB4-B054-0B805CE0447D}" srcOrd="7" destOrd="0" presId="urn:microsoft.com/office/officeart/2005/8/layout/target3"/>
    <dgm:cxn modelId="{6BD08034-6C4A-4900-870C-9DFAD8205DC1}" type="presParOf" srcId="{333A1088-737F-45CB-B68E-254E46348037}" destId="{619D679B-A015-4ECF-8348-D1034C574F40}" srcOrd="8" destOrd="0" presId="urn:microsoft.com/office/officeart/2005/8/layout/target3"/>
    <dgm:cxn modelId="{3E75C546-7072-4606-A391-916FA647301D}" type="presParOf" srcId="{333A1088-737F-45CB-B68E-254E46348037}" destId="{322283A8-4A27-4CDA-BAE3-F381106A9174}" srcOrd="9" destOrd="0" presId="urn:microsoft.com/office/officeart/2005/8/layout/target3"/>
    <dgm:cxn modelId="{18DA5857-FD19-4BE8-983B-7BAF790AC52A}" type="presParOf" srcId="{333A1088-737F-45CB-B68E-254E46348037}" destId="{FFC9F71D-1B4F-4AD9-A4A6-86ADEFC8AF5C}" srcOrd="10" destOrd="0" presId="urn:microsoft.com/office/officeart/2005/8/layout/target3"/>
    <dgm:cxn modelId="{A83B6EBE-E34C-4FCC-84A4-79BABBB597E3}" type="presParOf" srcId="{333A1088-737F-45CB-B68E-254E46348037}" destId="{25B08C86-7E15-44DC-BE7F-FFB55DD49D12}" srcOrd="11" destOrd="0" presId="urn:microsoft.com/office/officeart/2005/8/layout/target3"/>
    <dgm:cxn modelId="{CF63B5CF-CEA9-41F3-91B7-9DE8D7653184}" type="presParOf" srcId="{333A1088-737F-45CB-B68E-254E46348037}" destId="{76644BE8-9D7C-4C09-B250-3D10AF48CBB7}" srcOrd="12" destOrd="0" presId="urn:microsoft.com/office/officeart/2005/8/layout/target3"/>
    <dgm:cxn modelId="{8695E123-371D-404F-8557-0C8219E637AA}" type="presParOf" srcId="{333A1088-737F-45CB-B68E-254E46348037}" destId="{EE85B701-7295-41C0-BA7A-34D3756A2AE6}" srcOrd="13" destOrd="0" presId="urn:microsoft.com/office/officeart/2005/8/layout/target3"/>
    <dgm:cxn modelId="{A8AB261C-EF92-4609-84BB-E0A636365466}" type="presParOf" srcId="{333A1088-737F-45CB-B68E-254E46348037}" destId="{8BEBB6EC-1DAA-4CAC-8A25-BC0FCBD5DBD5}" srcOrd="14" destOrd="0" presId="urn:microsoft.com/office/officeart/2005/8/layout/target3"/>
    <dgm:cxn modelId="{7ABA2AEE-B2C1-47D7-921E-CB91AE6AAD96}" type="presParOf" srcId="{333A1088-737F-45CB-B68E-254E46348037}" destId="{AED2198E-93D5-4001-81B4-73124B309672}" srcOrd="15" destOrd="0" presId="urn:microsoft.com/office/officeart/2005/8/layout/target3"/>
    <dgm:cxn modelId="{672BFF27-1CCB-443F-9F8C-55A812C5FD9A}" type="presParOf" srcId="{333A1088-737F-45CB-B68E-254E46348037}" destId="{2BE915AB-18AA-4053-B92C-3BFC9ED204BB}" srcOrd="16" destOrd="0" presId="urn:microsoft.com/office/officeart/2005/8/layout/target3"/>
    <dgm:cxn modelId="{6F696202-ABE1-4B4F-9F4A-0072C0ED5BEB}" type="presParOf" srcId="{333A1088-737F-45CB-B68E-254E46348037}" destId="{6BB5E863-4638-4E1D-BFDE-399D028AC4ED}" srcOrd="17" destOrd="0" presId="urn:microsoft.com/office/officeart/2005/8/layout/target3"/>
    <dgm:cxn modelId="{6F0BBFCC-0246-487E-A25F-C1438AD66F06}" type="presParOf" srcId="{333A1088-737F-45CB-B68E-254E46348037}" destId="{5A5FFA88-C948-4069-8E93-59FA12366E83}" srcOrd="18" destOrd="0" presId="urn:microsoft.com/office/officeart/2005/8/layout/target3"/>
    <dgm:cxn modelId="{6F9BC00F-449F-4567-BA4C-A0B761CFDCA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96717" y="0"/>
          <a:ext cx="6332240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Lukavice, okres Ústí nad Orlicí</a:t>
          </a:r>
          <a:endParaRPr lang="cs-CZ" sz="2000" kern="1200" dirty="0"/>
        </a:p>
      </dsp:txBody>
      <dsp:txXfrm>
        <a:off x="1496717" y="0"/>
        <a:ext cx="6332240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483893"/>
          <a:ext cx="6332240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512168" y="483893"/>
        <a:ext cx="6332240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967787"/>
          <a:ext cx="6332240" cy="17541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VY_32_INOVACE_03_05_11_Easter</a:t>
          </a:r>
          <a:endParaRPr lang="cs-CZ" sz="2000" kern="1200" dirty="0"/>
        </a:p>
      </dsp:txBody>
      <dsp:txXfrm>
        <a:off x="1512168" y="967787"/>
        <a:ext cx="6332240" cy="483893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451681"/>
          <a:ext cx="6332240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Easter</a:t>
          </a:r>
          <a:endParaRPr lang="cs-CZ" sz="2000" kern="1200" dirty="0"/>
        </a:p>
      </dsp:txBody>
      <dsp:txXfrm>
        <a:off x="1512168" y="1451681"/>
        <a:ext cx="6332240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6332240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b="0" kern="1200" smtClean="0"/>
            <a:t>CZ.1.07/1.4.00/21.1744 </a:t>
          </a:r>
          <a:endParaRPr lang="cs-CZ" sz="2000" kern="1200" dirty="0"/>
        </a:p>
      </dsp:txBody>
      <dsp:txXfrm>
        <a:off x="1512168" y="1935575"/>
        <a:ext cx="6332240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C343AD-A250-4F37-8C1E-8D1683EB43B2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FB013-2A67-4DF9-ACF6-A507BCCC73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0505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EE7199E-8255-4F86-9322-D669AB9F209C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3AA836-D43B-4BB6-B380-4528C5AEE46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02301510"/>
              </p:ext>
            </p:extLst>
          </p:nvPr>
        </p:nvGraphicFramePr>
        <p:xfrm>
          <a:off x="467544" y="908720"/>
          <a:ext cx="7844408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39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 si připomínají slovní zásobu z tematického okruhu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Procvičují si barvy, předložky, průběhový čas. Pracují se slovy, tvoří věty. Jsou zde zábavná cvičení na zapamatování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každé stránce jsou konkrétní instrukce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DUM je dobrou pomůckou pro výuku tohoto tématu. Žáky práce bavila.</a:t>
            </a:r>
          </a:p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slouží k prezentaci na interaktivní tabuli</a:t>
            </a:r>
            <a:r>
              <a:rPr lang="cs-CZ" sz="2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8100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a ilustrace:</a:t>
            </a:r>
          </a:p>
          <a:p>
            <a:pPr marL="0" indent="0">
              <a:buNone/>
            </a:pPr>
            <a:r>
              <a:rPr lang="cs-CZ" dirty="0" smtClean="0"/>
              <a:t> kliparty Microsoft PowerPoint</a:t>
            </a:r>
          </a:p>
        </p:txBody>
      </p:sp>
    </p:spTree>
    <p:extLst>
      <p:ext uri="{BB962C8B-B14F-4D97-AF65-F5344CB8AC3E}">
        <p14:creationId xmlns:p14="http://schemas.microsoft.com/office/powerpoint/2010/main" val="3248291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412776"/>
            <a:ext cx="8458200" cy="1222375"/>
          </a:xfrm>
        </p:spPr>
        <p:txBody>
          <a:bodyPr/>
          <a:lstStyle/>
          <a:p>
            <a:r>
              <a:rPr lang="cs-CZ" dirty="0" err="1" smtClean="0"/>
              <a:t>Easter</a:t>
            </a:r>
            <a:endParaRPr lang="cs-CZ" dirty="0"/>
          </a:p>
        </p:txBody>
      </p:sp>
      <p:pic>
        <p:nvPicPr>
          <p:cNvPr id="4" name="Picture 5" descr="C:\Users\Blanka\AppData\Local\Microsoft\Windows\Temporary Internet Files\Content.IE5\9HFY8E4H\MC90044500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700545"/>
            <a:ext cx="4236720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2352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6GWDTH6U\MP90043931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1791154" cy="268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8R7SBDUG\MP9004066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68001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Blanka\AppData\Local\Microsoft\Windows\Temporary Internet Files\Content.IE5\8R7SBDUG\MP9004309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933056"/>
            <a:ext cx="3995937" cy="265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1124744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lamb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184482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chicken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2708920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rabbit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67544" y="47526"/>
            <a:ext cx="75608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Make </a:t>
            </a:r>
            <a:r>
              <a:rPr lang="cs-CZ" sz="3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animals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4388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ZHM4LWY7\MC9004447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4237038" cy="548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9534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Look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at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picture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and make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sentences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these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1340768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basket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2060848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Easter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eggs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14929" y="266496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rabbit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41673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flowers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415619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grass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56076" y="469656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chicken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544655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happy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6113028"/>
            <a:ext cx="1548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spring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956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Blanka\AppData\Local\Microsoft\Windows\Temporary Internet Files\Content.IE5\ZHM4LWY7\MP90044910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32656"/>
            <a:ext cx="813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many ……?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……….?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…….?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look</a:t>
            </a:r>
            <a:r>
              <a:rPr lang="cs-CZ" dirty="0" smtClean="0"/>
              <a:t> and </a:t>
            </a:r>
            <a:r>
              <a:rPr lang="cs-CZ" dirty="0" err="1" smtClean="0"/>
              <a:t>draw</a:t>
            </a:r>
            <a:r>
              <a:rPr lang="cs-CZ" dirty="0" err="1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751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Blanka\AppData\Local\Microsoft\Windows\Temporary Internet Files\Content.IE5\EIL0U3FS\MP9004491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0768"/>
            <a:ext cx="5229200" cy="52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548680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Where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are these </a:t>
            </a: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ggs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? Use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prepositions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65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Blanka\AppData\Local\Microsoft\Windows\Temporary Internet Files\Content.IE5\ZHM4LWY7\MP900400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118" y="2276872"/>
            <a:ext cx="4001716" cy="4005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04664"/>
            <a:ext cx="77768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You</a:t>
            </a:r>
            <a:r>
              <a:rPr lang="cs-CZ" sz="4000" dirty="0" smtClean="0"/>
              <a:t> </a:t>
            </a:r>
            <a:r>
              <a:rPr lang="cs-CZ" sz="4000" dirty="0" err="1" smtClean="0"/>
              <a:t>can</a:t>
            </a:r>
            <a:r>
              <a:rPr lang="cs-CZ" sz="4000" dirty="0" smtClean="0"/>
              <a:t> </a:t>
            </a:r>
            <a:r>
              <a:rPr lang="cs-CZ" sz="4000" dirty="0" err="1" smtClean="0"/>
              <a:t>watch</a:t>
            </a:r>
            <a:r>
              <a:rPr lang="cs-CZ" sz="4000" dirty="0" smtClean="0"/>
              <a:t> </a:t>
            </a:r>
            <a:r>
              <a:rPr lang="cs-CZ" sz="4000" dirty="0" err="1" smtClean="0"/>
              <a:t>only</a:t>
            </a:r>
            <a:r>
              <a:rPr lang="cs-CZ" sz="4000" dirty="0" smtClean="0"/>
              <a:t> </a:t>
            </a:r>
            <a:r>
              <a:rPr lang="cs-CZ" sz="4000" dirty="0" err="1" smtClean="0"/>
              <a:t>five</a:t>
            </a:r>
            <a:r>
              <a:rPr lang="cs-CZ" sz="4000" dirty="0" smtClean="0"/>
              <a:t> </a:t>
            </a:r>
            <a:r>
              <a:rPr lang="cs-CZ" sz="4000" dirty="0" err="1" smtClean="0"/>
              <a:t>seconds</a:t>
            </a:r>
            <a:r>
              <a:rPr lang="cs-CZ" sz="4000" dirty="0" smtClean="0"/>
              <a:t>. </a:t>
            </a:r>
            <a:r>
              <a:rPr lang="cs-CZ" sz="4000" dirty="0" err="1" smtClean="0"/>
              <a:t>Then</a:t>
            </a:r>
            <a:r>
              <a:rPr lang="cs-CZ" sz="4000" dirty="0" smtClean="0"/>
              <a:t> </a:t>
            </a:r>
            <a:r>
              <a:rPr lang="cs-CZ" sz="4000" dirty="0" err="1" smtClean="0"/>
              <a:t>draw</a:t>
            </a:r>
            <a:r>
              <a:rPr lang="cs-CZ" sz="4000" dirty="0" smtClean="0"/>
              <a:t> </a:t>
            </a:r>
            <a:r>
              <a:rPr lang="cs-CZ" sz="4000" dirty="0" err="1" smtClean="0"/>
              <a:t>it</a:t>
            </a:r>
            <a:r>
              <a:rPr lang="cs-CZ" sz="4000" dirty="0" smtClean="0"/>
              <a:t>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4176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2207972" cy="2207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Blanka\AppData\Local\Microsoft\Windows\Temporary Internet Files\Content.IE5\OO4ZAFMG\MP900422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81068"/>
            <a:ext cx="2640020" cy="2640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Blanka\AppData\Local\Microsoft\Windows\Temporary Internet Files\Content.IE5\EIL0U3FS\MP9004235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221088"/>
            <a:ext cx="270452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19650"/>
            <a:ext cx="73925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What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</a:t>
            </a:r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hey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doing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? 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Make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questions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answers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18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13833"/>
            <a:ext cx="7752860" cy="5814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18864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Happy </a:t>
            </a:r>
            <a:r>
              <a:rPr lang="cs-CZ" sz="4000" dirty="0" err="1" smtClean="0"/>
              <a:t>Easter</a:t>
            </a:r>
            <a:r>
              <a:rPr lang="cs-CZ" sz="4000" dirty="0" smtClean="0"/>
              <a:t>!!!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21655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</TotalTime>
  <Words>182</Words>
  <Application>Microsoft Office PowerPoint</Application>
  <PresentationFormat>Předvádění na obrazovce (4:3)</PresentationFormat>
  <Paragraphs>32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Prezentace aplikace PowerPoint</vt:lpstr>
      <vt:lpstr>ANOTACE</vt:lpstr>
      <vt:lpstr>CITACE</vt:lpstr>
      <vt:lpstr>Easter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Easter</dc:title>
  <dc:creator>Blanka</dc:creator>
  <cp:lastModifiedBy>Blanka</cp:lastModifiedBy>
  <cp:revision>13</cp:revision>
  <dcterms:created xsi:type="dcterms:W3CDTF">2013-03-25T16:19:13Z</dcterms:created>
  <dcterms:modified xsi:type="dcterms:W3CDTF">2013-08-27T18:05:02Z</dcterms:modified>
</cp:coreProperties>
</file>