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6" r:id="rId2"/>
    <p:sldId id="267" r:id="rId3"/>
    <p:sldId id="268" r:id="rId4"/>
    <p:sldId id="256" r:id="rId5"/>
    <p:sldId id="257" r:id="rId6"/>
    <p:sldId id="258" r:id="rId7"/>
    <p:sldId id="260" r:id="rId8"/>
    <p:sldId id="261" r:id="rId9"/>
    <p:sldId id="264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VY_32_INOVACE_03_05_15_Body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Lukavice,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b="0" smtClean="0"/>
            <a:t>CZ.1.07/1.4.00/21.1744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EF199-0356-4520-937E-D27DD845F223}" type="presOf" srcId="{D1D4F407-5343-4D3F-B5B9-D407B03CAEB4}" destId="{D005CE8C-CC26-4C3E-AC11-E15060ECD759}" srcOrd="0" destOrd="0" presId="urn:microsoft.com/office/officeart/2005/8/layout/target3"/>
    <dgm:cxn modelId="{7FBF1202-C26C-418D-BBE5-8B856C253C80}" type="presOf" srcId="{4C35D32F-0EAB-4CD7-82EE-45574DC2A586}" destId="{8BEBB6EC-1DAA-4CAC-8A25-BC0FCBD5DBD5}" srcOrd="0" destOrd="0" presId="urn:microsoft.com/office/officeart/2005/8/layout/target3"/>
    <dgm:cxn modelId="{63593DA6-4D8A-4D96-91EB-AEA4F512804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6B11E1-8CC4-43FF-B23D-68A617C9978C}" type="presOf" srcId="{4C35D32F-0EAB-4CD7-82EE-45574DC2A586}" destId="{890E4F0B-2866-4A3F-A3C7-2A14B1797930}" srcOrd="1" destOrd="0" presId="urn:microsoft.com/office/officeart/2005/8/layout/target3"/>
    <dgm:cxn modelId="{481839F2-D369-4D53-B96C-2CF470762181}" type="presOf" srcId="{D8197B8C-B260-4A16-BDF4-0947B075E274}" destId="{25B08C86-7E15-44DC-BE7F-FFB55DD49D12}" srcOrd="0" destOrd="0" presId="urn:microsoft.com/office/officeart/2005/8/layout/target3"/>
    <dgm:cxn modelId="{5F32D48A-EFD1-4A4A-87FB-2D8FDC77F4AF}" type="presOf" srcId="{D8197B8C-B260-4A16-BDF4-0947B075E274}" destId="{5A5FFA88-C948-4069-8E93-59FA12366E83}" srcOrd="1" destOrd="0" presId="urn:microsoft.com/office/officeart/2005/8/layout/target3"/>
    <dgm:cxn modelId="{FB8FB60F-0BEE-4430-B439-52FB132C76EA}" type="presOf" srcId="{D1B46980-6531-4606-95E6-44980827E919}" destId="{6140AFEC-043D-4C43-A2F9-D0F5331DF3A3}" srcOrd="0" destOrd="0" presId="urn:microsoft.com/office/officeart/2005/8/layout/target3"/>
    <dgm:cxn modelId="{752C1FCB-1654-4283-BA85-16E35D78000F}" type="presOf" srcId="{B651F6E3-6281-48DB-9319-2AEAFDAE7572}" destId="{6BB5E863-4638-4E1D-BFDE-399D028AC4ED}" srcOrd="1" destOrd="0" presId="urn:microsoft.com/office/officeart/2005/8/layout/target3"/>
    <dgm:cxn modelId="{197AF667-6931-45E6-9D20-9FAD970C660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DF6699F-FF85-4408-B16B-B6FE760F9A96}" type="presOf" srcId="{B651F6E3-6281-48DB-9319-2AEAFDAE7572}" destId="{619D679B-A015-4ECF-8348-D1034C574F40}" srcOrd="0" destOrd="0" presId="urn:microsoft.com/office/officeart/2005/8/layout/target3"/>
    <dgm:cxn modelId="{F43B03E8-7F6B-409B-9B2F-F6B3B47A856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AC48920-8EE2-470D-8096-581E2CB543FE}" type="presParOf" srcId="{333A1088-737F-45CB-B68E-254E46348037}" destId="{F5ABB229-8D3B-4694-996A-96F23CF14429}" srcOrd="0" destOrd="0" presId="urn:microsoft.com/office/officeart/2005/8/layout/target3"/>
    <dgm:cxn modelId="{6765FA67-DE2F-44CD-8B69-4035BAA6173E}" type="presParOf" srcId="{333A1088-737F-45CB-B68E-254E46348037}" destId="{F41139FD-01EE-4571-8B17-4FB00FC51163}" srcOrd="1" destOrd="0" presId="urn:microsoft.com/office/officeart/2005/8/layout/target3"/>
    <dgm:cxn modelId="{68CDB70B-3443-45B6-9144-0CD84901028E}" type="presParOf" srcId="{333A1088-737F-45CB-B68E-254E46348037}" destId="{D005CE8C-CC26-4C3E-AC11-E15060ECD759}" srcOrd="2" destOrd="0" presId="urn:microsoft.com/office/officeart/2005/8/layout/target3"/>
    <dgm:cxn modelId="{D51818EC-756A-4984-8CE3-119168B5E914}" type="presParOf" srcId="{333A1088-737F-45CB-B68E-254E46348037}" destId="{2C702D82-9B77-49B7-9568-BB8EB47C3372}" srcOrd="3" destOrd="0" presId="urn:microsoft.com/office/officeart/2005/8/layout/target3"/>
    <dgm:cxn modelId="{FBF733CB-4819-4D50-9D6A-557B15A962E7}" type="presParOf" srcId="{333A1088-737F-45CB-B68E-254E46348037}" destId="{A52A0455-90FF-4808-ABD0-F02540D31D5A}" srcOrd="4" destOrd="0" presId="urn:microsoft.com/office/officeart/2005/8/layout/target3"/>
    <dgm:cxn modelId="{D4EDD97E-07AB-4441-9100-8443A6B60F54}" type="presParOf" srcId="{333A1088-737F-45CB-B68E-254E46348037}" destId="{6140AFEC-043D-4C43-A2F9-D0F5331DF3A3}" srcOrd="5" destOrd="0" presId="urn:microsoft.com/office/officeart/2005/8/layout/target3"/>
    <dgm:cxn modelId="{C4C42C96-F91F-47F5-8E01-5277B636D00B}" type="presParOf" srcId="{333A1088-737F-45CB-B68E-254E46348037}" destId="{9358AC05-5D7D-4327-9F80-1AD486AEA664}" srcOrd="6" destOrd="0" presId="urn:microsoft.com/office/officeart/2005/8/layout/target3"/>
    <dgm:cxn modelId="{A50240D6-AED2-4449-9EE0-36470374D92F}" type="presParOf" srcId="{333A1088-737F-45CB-B68E-254E46348037}" destId="{313FC574-E1CD-4FB4-B054-0B805CE0447D}" srcOrd="7" destOrd="0" presId="urn:microsoft.com/office/officeart/2005/8/layout/target3"/>
    <dgm:cxn modelId="{79F192ED-F3B3-455C-87AD-1F397326E23C}" type="presParOf" srcId="{333A1088-737F-45CB-B68E-254E46348037}" destId="{619D679B-A015-4ECF-8348-D1034C574F40}" srcOrd="8" destOrd="0" presId="urn:microsoft.com/office/officeart/2005/8/layout/target3"/>
    <dgm:cxn modelId="{5688E925-FE67-4CA5-996C-6BDC96DA7157}" type="presParOf" srcId="{333A1088-737F-45CB-B68E-254E46348037}" destId="{322283A8-4A27-4CDA-BAE3-F381106A9174}" srcOrd="9" destOrd="0" presId="urn:microsoft.com/office/officeart/2005/8/layout/target3"/>
    <dgm:cxn modelId="{7932BA45-7B48-452B-869D-A4033EAA433E}" type="presParOf" srcId="{333A1088-737F-45CB-B68E-254E46348037}" destId="{FFC9F71D-1B4F-4AD9-A4A6-86ADEFC8AF5C}" srcOrd="10" destOrd="0" presId="urn:microsoft.com/office/officeart/2005/8/layout/target3"/>
    <dgm:cxn modelId="{9868E10E-7182-4CD2-97A5-D70850C11F1A}" type="presParOf" srcId="{333A1088-737F-45CB-B68E-254E46348037}" destId="{25B08C86-7E15-44DC-BE7F-FFB55DD49D12}" srcOrd="11" destOrd="0" presId="urn:microsoft.com/office/officeart/2005/8/layout/target3"/>
    <dgm:cxn modelId="{BB65074E-84B9-4ADE-8927-088D62E6AE77}" type="presParOf" srcId="{333A1088-737F-45CB-B68E-254E46348037}" destId="{76644BE8-9D7C-4C09-B250-3D10AF48CBB7}" srcOrd="12" destOrd="0" presId="urn:microsoft.com/office/officeart/2005/8/layout/target3"/>
    <dgm:cxn modelId="{F098529A-236E-47D4-AC23-5D37797F258D}" type="presParOf" srcId="{333A1088-737F-45CB-B68E-254E46348037}" destId="{EE85B701-7295-41C0-BA7A-34D3756A2AE6}" srcOrd="13" destOrd="0" presId="urn:microsoft.com/office/officeart/2005/8/layout/target3"/>
    <dgm:cxn modelId="{22B6B5D4-0B9F-4E19-935D-6A8BEAE4E2FF}" type="presParOf" srcId="{333A1088-737F-45CB-B68E-254E46348037}" destId="{8BEBB6EC-1DAA-4CAC-8A25-BC0FCBD5DBD5}" srcOrd="14" destOrd="0" presId="urn:microsoft.com/office/officeart/2005/8/layout/target3"/>
    <dgm:cxn modelId="{F1ADC06F-AEE6-4C0B-A416-31D972EFFA91}" type="presParOf" srcId="{333A1088-737F-45CB-B68E-254E46348037}" destId="{AED2198E-93D5-4001-81B4-73124B309672}" srcOrd="15" destOrd="0" presId="urn:microsoft.com/office/officeart/2005/8/layout/target3"/>
    <dgm:cxn modelId="{5D124F1F-34DC-45F2-9C31-DC4A32B5A7DF}" type="presParOf" srcId="{333A1088-737F-45CB-B68E-254E46348037}" destId="{2BE915AB-18AA-4053-B92C-3BFC9ED204BB}" srcOrd="16" destOrd="0" presId="urn:microsoft.com/office/officeart/2005/8/layout/target3"/>
    <dgm:cxn modelId="{F6A0B761-2F9C-409C-AE5B-C6EBC539C219}" type="presParOf" srcId="{333A1088-737F-45CB-B68E-254E46348037}" destId="{6BB5E863-4638-4E1D-BFDE-399D028AC4ED}" srcOrd="17" destOrd="0" presId="urn:microsoft.com/office/officeart/2005/8/layout/target3"/>
    <dgm:cxn modelId="{7D35AAF3-9F56-4F1B-A4B4-1FBE965CFC42}" type="presParOf" srcId="{333A1088-737F-45CB-B68E-254E46348037}" destId="{5A5FFA88-C948-4069-8E93-59FA12366E83}" srcOrd="18" destOrd="0" presId="urn:microsoft.com/office/officeart/2005/8/layout/target3"/>
    <dgm:cxn modelId="{FE7ADECA-B6D6-4CC8-BB2A-57BECDAFC33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4" cy="34563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917" y="0"/>
          <a:ext cx="6260232" cy="34563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Lukavice, okres Ústí nad Orlicí</a:t>
          </a:r>
          <a:endParaRPr lang="cs-CZ" sz="2000" kern="1200" dirty="0"/>
        </a:p>
      </dsp:txBody>
      <dsp:txXfrm>
        <a:off x="1712917" y="0"/>
        <a:ext cx="6260232" cy="553021"/>
      </dsp:txXfrm>
    </dsp:sp>
    <dsp:sp modelId="{A52A0455-90FF-4808-ABD0-F02540D31D5A}">
      <dsp:nvSpPr>
        <dsp:cNvPr id="0" name=""/>
        <dsp:cNvSpPr/>
      </dsp:nvSpPr>
      <dsp:spPr>
        <a:xfrm>
          <a:off x="362920" y="553021"/>
          <a:ext cx="2730543" cy="27305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2" y="553021"/>
          <a:ext cx="6260232" cy="27305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728192" y="553021"/>
        <a:ext cx="6260232" cy="553021"/>
      </dsp:txXfrm>
    </dsp:sp>
    <dsp:sp modelId="{313FC574-E1CD-4FB4-B054-0B805CE0447D}">
      <dsp:nvSpPr>
        <dsp:cNvPr id="0" name=""/>
        <dsp:cNvSpPr/>
      </dsp:nvSpPr>
      <dsp:spPr>
        <a:xfrm>
          <a:off x="725840" y="1106042"/>
          <a:ext cx="2004702" cy="20047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28192" y="1106042"/>
          <a:ext cx="6260232" cy="20047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VY_32_INOVACE_03_05_15_Body</a:t>
          </a:r>
          <a:endParaRPr lang="cs-CZ" sz="2000" kern="1200" dirty="0"/>
        </a:p>
      </dsp:txBody>
      <dsp:txXfrm>
        <a:off x="1728192" y="1106042"/>
        <a:ext cx="6260232" cy="553021"/>
      </dsp:txXfrm>
    </dsp:sp>
    <dsp:sp modelId="{FFC9F71D-1B4F-4AD9-A4A6-86ADEFC8AF5C}">
      <dsp:nvSpPr>
        <dsp:cNvPr id="0" name=""/>
        <dsp:cNvSpPr/>
      </dsp:nvSpPr>
      <dsp:spPr>
        <a:xfrm>
          <a:off x="1088760" y="1659064"/>
          <a:ext cx="1278862" cy="12788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8192" y="1659064"/>
          <a:ext cx="6260232" cy="12788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Body</a:t>
          </a:r>
          <a:endParaRPr lang="cs-CZ" sz="2000" kern="1200" dirty="0"/>
        </a:p>
      </dsp:txBody>
      <dsp:txXfrm>
        <a:off x="1728192" y="1659064"/>
        <a:ext cx="6260232" cy="553021"/>
      </dsp:txXfrm>
    </dsp:sp>
    <dsp:sp modelId="{EE85B701-7295-41C0-BA7A-34D3756A2AE6}">
      <dsp:nvSpPr>
        <dsp:cNvPr id="0" name=""/>
        <dsp:cNvSpPr/>
      </dsp:nvSpPr>
      <dsp:spPr>
        <a:xfrm>
          <a:off x="1451681" y="2212085"/>
          <a:ext cx="553021" cy="55302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28192" y="2212085"/>
          <a:ext cx="6260232" cy="5530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b="0" kern="1200" smtClean="0"/>
            <a:t>CZ.1.07/1.4.00/21.1744 </a:t>
          </a:r>
          <a:endParaRPr lang="cs-CZ" sz="2000" kern="1200" dirty="0"/>
        </a:p>
      </dsp:txBody>
      <dsp:txXfrm>
        <a:off x="1728192" y="2212085"/>
        <a:ext cx="6260232" cy="5530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BDA98C-83F3-47AD-987C-0AB56B89B20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49ED7A-58C9-4181-8B63-1250862828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3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9F17A4F-E5E1-4602-BDFB-1E106FB2C7AE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5229B2-CDD7-4D3A-9E01-402D072710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4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5.wmf"/><Relationship Id="rId4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1643551"/>
              </p:ext>
            </p:extLst>
          </p:nvPr>
        </p:nvGraphicFramePr>
        <p:xfrm>
          <a:off x="323528" y="908720"/>
          <a:ext cx="798842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Materiál slouží k opakování slovní zásoby na téma tělo. Žáci již znají slova, která souvisí s některými výrazy. V tomto DUM si je mohou připomenout. V předposledním snímku se přesvědčí, zda umí slova a na závěr si nakreslí neskutečného tvora podle návodu.</a:t>
            </a:r>
          </a:p>
          <a:p>
            <a:pPr algn="just"/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DUM je určen k prezentaci učiva na interaktivní tabuli. Žáky zaujala zejména související slova.</a:t>
            </a:r>
          </a:p>
        </p:txBody>
      </p:sp>
    </p:spTree>
    <p:extLst>
      <p:ext uri="{BB962C8B-B14F-4D97-AF65-F5344CB8AC3E}">
        <p14:creationId xmlns:p14="http://schemas.microsoft.com/office/powerpoint/2010/main" val="185989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CITACE</a:t>
            </a: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Obrázky </a:t>
            </a:r>
            <a:r>
              <a:rPr lang="cs-CZ" smtClean="0">
                <a:solidFill>
                  <a:schemeClr val="tx1">
                    <a:lumMod val="75000"/>
                  </a:schemeClr>
                </a:solidFill>
              </a:rPr>
              <a:t>: kliparty </a:t>
            </a:r>
            <a:r>
              <a:rPr lang="cs-CZ" dirty="0" smtClean="0">
                <a:solidFill>
                  <a:schemeClr val="tx1">
                    <a:lumMod val="75000"/>
                  </a:schemeClr>
                </a:solidFill>
              </a:rPr>
              <a:t>Microsoft PowerPoint</a:t>
            </a:r>
          </a:p>
        </p:txBody>
      </p:sp>
    </p:spTree>
    <p:extLst>
      <p:ext uri="{BB962C8B-B14F-4D97-AF65-F5344CB8AC3E}">
        <p14:creationId xmlns:p14="http://schemas.microsoft.com/office/powerpoint/2010/main" val="363477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982625"/>
            <a:ext cx="6840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Body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lanka\AppData\Local\Microsoft\Windows\Temporary Internet Files\Content.IE5\EIL0U3FS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39" y="199890"/>
            <a:ext cx="4147329" cy="624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44208" y="199890"/>
            <a:ext cx="1728192" cy="70788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456592"/>
            <a:ext cx="2592288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arm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7677" y="3102245"/>
            <a:ext cx="2338861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tummy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4576" y="4509120"/>
            <a:ext cx="2016224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foot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588224" y="5661248"/>
            <a:ext cx="216024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leg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923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66927 0.167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472" y="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4444E-6 L -0.35729 -0.0203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65" y="-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35 0.04699 L -0.31233 0.199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49" y="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073 -0.00486 L -0.5118 -0.1518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63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  <p:bldP spid="11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876" y="692696"/>
            <a:ext cx="4594340" cy="4341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5622908"/>
            <a:ext cx="2880320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910" y="342466"/>
            <a:ext cx="1656184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1804" y="4994266"/>
            <a:ext cx="1440160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eyes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9796" y="2924944"/>
            <a:ext cx="1512168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2273332"/>
            <a:ext cx="165618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teeth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241930"/>
            <a:ext cx="180020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neck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6378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38728E-6 L 0.25712 0.36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47" y="18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58382E-6 L 0.48993 -0.026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97" y="-13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4 0.03958 L 0.39167 -0.4747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42" y="-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-0.00781 -0.714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3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L -0.29514 0.1634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57" y="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-0.26372 -0.111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4" y="-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Blanka\AppData\Local\Microsoft\Windows\Temporary Internet Files\Content.IE5\8R7SBDUG\MC900015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087610"/>
            <a:ext cx="1487729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548680"/>
            <a:ext cx="1800200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err="1" smtClean="0"/>
              <a:t>tooth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342372"/>
            <a:ext cx="1306768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teeth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136064"/>
            <a:ext cx="2736304" cy="7107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err="1" smtClean="0"/>
              <a:t>toothache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2932658"/>
            <a:ext cx="3096344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err="1" smtClean="0"/>
              <a:t>toothbrush</a:t>
            </a:r>
            <a:endParaRPr lang="cs-CZ" sz="4000" dirty="0"/>
          </a:p>
        </p:txBody>
      </p:sp>
      <p:pic>
        <p:nvPicPr>
          <p:cNvPr id="10" name="Picture 2" descr="C:\Users\Blanka\AppData\Local\Microsoft\Windows\Temporary Internet Files\Content.IE5\ZHM4LWY7\MC900028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2" y="3892629"/>
            <a:ext cx="2518423" cy="267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04048" y="3726350"/>
            <a:ext cx="1226618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smtClean="0"/>
              <a:t>nose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313736"/>
            <a:ext cx="2791149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runny</a:t>
            </a:r>
            <a:r>
              <a:rPr lang="cs-CZ" sz="4000" dirty="0" smtClean="0"/>
              <a:t>-nose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520042"/>
            <a:ext cx="1444626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dirty="0" err="1" smtClean="0"/>
              <a:t>noses</a:t>
            </a:r>
            <a:endParaRPr lang="cs-CZ" sz="4000" dirty="0"/>
          </a:p>
        </p:txBody>
      </p:sp>
      <p:pic>
        <p:nvPicPr>
          <p:cNvPr id="1026" name="Picture 2" descr="C:\Users\Blanka\AppData\Local\Microsoft\Windows\Temporary Internet Files\Content.IE5\EIL0U3FS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341471"/>
            <a:ext cx="1187624" cy="125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\AppData\Local\Microsoft\Windows\Temporary Internet Files\Content.IE5\ZHM4LWY7\MC900347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202" y="1579196"/>
            <a:ext cx="1233989" cy="111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EIL0U3FS\MC9000533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861" y="4889919"/>
            <a:ext cx="1256386" cy="139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490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Blanka\AppData\Local\Microsoft\Windows\Temporary Internet Files\Content.IE5\8R7SBDUG\MP900430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40" y="476672"/>
            <a:ext cx="5661248" cy="566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496790"/>
            <a:ext cx="244827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hair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493906"/>
            <a:ext cx="280831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hairdresser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684734"/>
            <a:ext cx="219193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/>
              <a:t>hairbrush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04148" y="3502749"/>
            <a:ext cx="2304256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eye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02812" y="4465652"/>
            <a:ext cx="244827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eyes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35992" y="5301208"/>
            <a:ext cx="208823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ear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66808" y="6124422"/>
            <a:ext cx="208823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ears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Blanka\AppData\Local\Microsoft\Windows\Temporary Internet Files\Content.IE5\ZHM4LWY7\MC9001495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979" y="1206221"/>
            <a:ext cx="1370013" cy="122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\AppData\Local\Microsoft\Windows\Temporary Internet Files\Content.IE5\ZHM4LWY7\MC9003489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55" y="2633904"/>
            <a:ext cx="1274897" cy="37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72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OO4ZAFMG\MP9004311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649"/>
            <a:ext cx="8890946" cy="652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89895" y="790284"/>
            <a:ext cx="208823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back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42578" y="3054637"/>
            <a:ext cx="223224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backache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4221088"/>
            <a:ext cx="2520280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32884" y="5301208"/>
            <a:ext cx="288032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handbag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1881698"/>
            <a:ext cx="192873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ackpack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Blanka\AppData\Local\Microsoft\Windows\Temporary Internet Files\Content.IE5\8R7SBDUG\MC9003536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13449"/>
            <a:ext cx="3067616" cy="325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lanka\AppData\Local\Microsoft\Windows\Temporary Internet Files\Content.IE5\OO4ZAFMG\MC9004301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894" y="2808174"/>
            <a:ext cx="674687" cy="92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lanka\AppData\Local\Microsoft\Windows\Temporary Internet Files\Content.IE5\OO4ZAFMG\MC900330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42318"/>
            <a:ext cx="1454590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158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C:\Users\Blanka\AppData\Local\Microsoft\Windows\Temporary Internet Files\Content.IE5\EIL0U3FS\MC900436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2470090" cy="168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53998" y="647163"/>
            <a:ext cx="2052228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700808"/>
            <a:ext cx="2376264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lips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492896"/>
            <a:ext cx="2808312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lipstick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C:\Users\Blanka\AppData\Local\Microsoft\Windows\Temporary Internet Files\Content.IE5\OO4ZAFMG\MC900039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69" y="4005064"/>
            <a:ext cx="1580083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93240" y="4248806"/>
            <a:ext cx="1056700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neck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4874659"/>
            <a:ext cx="201622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necklace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Blanka\AppData\Local\Microsoft\Windows\Temporary Internet Files\Content.IE5\OO4ZAFMG\MP900175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00200"/>
            <a:ext cx="1325075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Blanka\AppData\Local\Microsoft\Windows\Temporary Internet Files\Content.IE5\EIL0U3FS\MC900250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638" y="5273978"/>
            <a:ext cx="2373517" cy="143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17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ZHM4LWY7\MC900028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1810"/>
            <a:ext cx="2518423" cy="2670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lanka\AppData\Local\Microsoft\Windows\Temporary Internet Files\Content.IE5\EIL0U3FS\MC9002331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209" y="434954"/>
            <a:ext cx="2765834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lanka\AppData\Local\Microsoft\Windows\Temporary Internet Files\Content.IE5\OO4ZAFMG\MC9002331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94448"/>
            <a:ext cx="1865014" cy="187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lanka\AppData\Local\Microsoft\Windows\Temporary Internet Files\Content.IE5\8R7SBDUG\MC900015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081" y="620688"/>
            <a:ext cx="1487729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Blanka\AppData\Local\Microsoft\Windows\Temporary Internet Files\Content.IE5\ZHM4LWY7\MC9000261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628" y="3959619"/>
            <a:ext cx="2136634" cy="1583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Blanka\AppData\Local\Microsoft\Windows\Temporary Internet Files\Content.IE5\OO4ZAFMG\MC9002381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535" y="2685758"/>
            <a:ext cx="1226070" cy="187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606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34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1340768"/>
            <a:ext cx="6635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Draw</a:t>
            </a:r>
            <a:r>
              <a:rPr lang="cs-CZ" sz="3600" dirty="0" smtClean="0"/>
              <a:t> and </a:t>
            </a:r>
            <a:r>
              <a:rPr lang="cs-CZ" sz="3600" dirty="0" err="1" smtClean="0"/>
              <a:t>colour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monsters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1095" y="2276872"/>
            <a:ext cx="750340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ears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A long </a:t>
            </a:r>
            <a:r>
              <a:rPr lang="cs-CZ" sz="2800" dirty="0" err="1" smtClean="0"/>
              <a:t>red</a:t>
            </a:r>
            <a:r>
              <a:rPr lang="cs-CZ" sz="2800" dirty="0" smtClean="0"/>
              <a:t> nose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eyes</a:t>
            </a:r>
            <a:r>
              <a:rPr lang="cs-CZ" sz="2800" dirty="0" smtClean="0"/>
              <a:t> (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eyes</a:t>
            </a:r>
            <a:r>
              <a:rPr lang="cs-CZ" sz="2800" dirty="0" smtClean="0"/>
              <a:t> are blue,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yellow</a:t>
            </a:r>
            <a:r>
              <a:rPr lang="cs-CZ" sz="2800" dirty="0" smtClean="0"/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short</a:t>
            </a:r>
            <a:r>
              <a:rPr lang="cs-CZ" sz="2800" dirty="0" smtClean="0"/>
              <a:t> </a:t>
            </a:r>
            <a:r>
              <a:rPr lang="cs-CZ" sz="2800" dirty="0" err="1" smtClean="0"/>
              <a:t>arms</a:t>
            </a:r>
            <a:r>
              <a:rPr lang="cs-CZ" sz="2800" dirty="0" smtClean="0"/>
              <a:t> and </a:t>
            </a:r>
            <a:r>
              <a:rPr lang="cs-CZ" sz="2800" dirty="0" err="1" smtClean="0"/>
              <a:t>six</a:t>
            </a:r>
            <a:r>
              <a:rPr lang="cs-CZ" sz="2800" dirty="0" smtClean="0"/>
              <a:t> big </a:t>
            </a:r>
            <a:r>
              <a:rPr lang="cs-CZ" sz="2800" dirty="0" err="1" smtClean="0"/>
              <a:t>hands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small</a:t>
            </a:r>
            <a:r>
              <a:rPr lang="cs-CZ" sz="2800" dirty="0" smtClean="0"/>
              <a:t> </a:t>
            </a:r>
            <a:r>
              <a:rPr lang="cs-CZ" sz="2800" dirty="0" err="1" smtClean="0"/>
              <a:t>feet</a:t>
            </a: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One</a:t>
            </a:r>
            <a:r>
              <a:rPr lang="cs-CZ" sz="2800" dirty="0" smtClean="0"/>
              <a:t> long </a:t>
            </a:r>
            <a:r>
              <a:rPr lang="cs-CZ" sz="2800" dirty="0" err="1" smtClean="0"/>
              <a:t>neck</a:t>
            </a:r>
            <a:r>
              <a:rPr lang="cs-CZ" sz="28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A big </a:t>
            </a:r>
            <a:r>
              <a:rPr lang="cs-CZ" sz="2800" dirty="0" err="1" smtClean="0"/>
              <a:t>mouth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Five</a:t>
            </a:r>
            <a:r>
              <a:rPr lang="cs-CZ" sz="2800" dirty="0" smtClean="0"/>
              <a:t> long </a:t>
            </a:r>
            <a:r>
              <a:rPr lang="cs-CZ" sz="2800" dirty="0" err="1" smtClean="0"/>
              <a:t>teeth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462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03_05_15_Body">
  <a:themeElements>
    <a:clrScheme name="Vlastní 8">
      <a:dk1>
        <a:srgbClr val="3083AF"/>
      </a:dk1>
      <a:lt1>
        <a:srgbClr val="9BCAE3"/>
      </a:lt1>
      <a:dk2>
        <a:srgbClr val="9BCAE3"/>
      </a:dk2>
      <a:lt2>
        <a:srgbClr val="9BCAE3"/>
      </a:lt2>
      <a:accent1>
        <a:srgbClr val="C3DFEE"/>
      </a:accent1>
      <a:accent2>
        <a:srgbClr val="5ECCF3"/>
      </a:accent2>
      <a:accent3>
        <a:srgbClr val="9BCAE3"/>
      </a:accent3>
      <a:accent4>
        <a:srgbClr val="92D050"/>
      </a:accent4>
      <a:accent5>
        <a:srgbClr val="00B050"/>
      </a:accent5>
      <a:accent6>
        <a:srgbClr val="C3DFEE"/>
      </a:accent6>
      <a:hlink>
        <a:srgbClr val="9BCAE3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VY_32_INOVACE_03_05_15_Body</Template>
  <TotalTime>1</TotalTime>
  <Words>186</Words>
  <Application>Microsoft Office PowerPoint</Application>
  <PresentationFormat>Předvádění na obrazovce (4:3)</PresentationFormat>
  <Paragraphs>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VY_32_INOVACE_03_05_15_Body</vt:lpstr>
      <vt:lpstr>Prezentace aplikace PowerPoint</vt:lpstr>
      <vt:lpstr>ANOTACE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2</cp:revision>
  <dcterms:created xsi:type="dcterms:W3CDTF">2013-04-19T17:02:40Z</dcterms:created>
  <dcterms:modified xsi:type="dcterms:W3CDTF">2013-08-27T18:10:27Z</dcterms:modified>
</cp:coreProperties>
</file>