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0"/>
  </p:notesMasterIdLst>
  <p:sldIdLst>
    <p:sldId id="261" r:id="rId2"/>
    <p:sldId id="262" r:id="rId3"/>
    <p:sldId id="263" r:id="rId4"/>
    <p:sldId id="256" r:id="rId5"/>
    <p:sldId id="257" r:id="rId6"/>
    <p:sldId id="258" r:id="rId7"/>
    <p:sldId id="259" r:id="rId8"/>
    <p:sldId id="260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57" d="100"/>
          <a:sy n="57" d="100"/>
        </p:scale>
        <p:origin x="-1075" y="19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</a:t>
          </a:r>
          <a:r>
            <a:rPr lang="cs-CZ" sz="2000" smtClean="0"/>
            <a:t>:</a:t>
          </a:r>
          <a:r>
            <a:rPr lang="cs-CZ" sz="2000" baseline="0" smtClean="0"/>
            <a:t> VY_32_INOVACE_03_05_16_Animals</a:t>
          </a:r>
          <a:endParaRPr lang="cs-CZ" sz="20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Základní škola a mateřská škola Lukavice, okres Ústí nad Orlicí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Mgr. Blanka </a:t>
          </a:r>
          <a:r>
            <a:rPr lang="cs-CZ" sz="2000" dirty="0" err="1" smtClean="0"/>
            <a:t>Goňová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TEMA: </a:t>
          </a:r>
          <a:r>
            <a:rPr lang="cs-CZ" sz="2000" dirty="0" err="1" smtClean="0"/>
            <a:t>Animals</a:t>
          </a:r>
          <a:endParaRPr lang="cs-CZ" sz="20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</a:t>
          </a:r>
          <a:r>
            <a:rPr lang="cs-CZ" sz="2000" smtClean="0"/>
            <a:t>: </a:t>
          </a:r>
          <a:r>
            <a:rPr lang="cs-CZ" sz="2000" b="0" smtClean="0"/>
            <a:t>CZ.1.07/1.4.00/21.1744 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5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5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5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5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5"/>
      <dgm:spPr/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5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  <dgm:t>
        <a:bodyPr/>
        <a:lstStyle/>
        <a:p>
          <a:endParaRPr lang="cs-CZ"/>
        </a:p>
      </dgm:t>
    </dgm:pt>
    <dgm:pt modelId="{EE85B701-7295-41C0-BA7A-34D3756A2AE6}" type="pres">
      <dgm:prSet presAssocID="{4C35D32F-0EAB-4CD7-82EE-45574DC2A586}" presName="circle5" presStyleLbl="node1" presStyleIdx="4" presStyleCnt="5"/>
      <dgm:spPr/>
      <dgm:t>
        <a:bodyPr/>
        <a:lstStyle/>
        <a:p>
          <a:endParaRPr lang="cs-CZ"/>
        </a:p>
      </dgm:t>
    </dgm:pt>
    <dgm:pt modelId="{8BEBB6EC-1DAA-4CAC-8A25-BC0FCBD5DBD5}" type="pres">
      <dgm:prSet presAssocID="{4C35D32F-0EAB-4CD7-82EE-45574DC2A586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739E8988-69F6-4B8B-B0BB-39F2F6522042}" type="presOf" srcId="{D1D4F407-5343-4D3F-B5B9-D407B03CAEB4}" destId="{AED2198E-93D5-4001-81B4-73124B309672}" srcOrd="1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0D4D9D25-2EC8-4E2F-BEF2-5C99F693A00B}" type="presOf" srcId="{D8197B8C-B260-4A16-BDF4-0947B075E274}" destId="{25B08C86-7E15-44DC-BE7F-FFB55DD49D12}" srcOrd="0" destOrd="0" presId="urn:microsoft.com/office/officeart/2005/8/layout/target3"/>
    <dgm:cxn modelId="{B88F34C9-B4A2-403C-AF09-BC0D59BD684B}" type="presOf" srcId="{D8197B8C-B260-4A16-BDF4-0947B075E274}" destId="{5A5FFA88-C948-4069-8E93-59FA12366E83}" srcOrd="1" destOrd="0" presId="urn:microsoft.com/office/officeart/2005/8/layout/target3"/>
    <dgm:cxn modelId="{370D9FCC-9433-40CF-81E3-D6DC32C0C78D}" type="presOf" srcId="{B651F6E3-6281-48DB-9319-2AEAFDAE7572}" destId="{619D679B-A015-4ECF-8348-D1034C574F40}" srcOrd="0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8FE4DD5D-C323-40DB-8A68-F4E18BF513E0}" type="presOf" srcId="{D1D4F407-5343-4D3F-B5B9-D407B03CAEB4}" destId="{D005CE8C-CC26-4C3E-AC11-E15060ECD759}" srcOrd="0" destOrd="0" presId="urn:microsoft.com/office/officeart/2005/8/layout/target3"/>
    <dgm:cxn modelId="{F584E494-7152-4314-A492-1F0E575700FE}" type="presOf" srcId="{4C35D32F-0EAB-4CD7-82EE-45574DC2A586}" destId="{890E4F0B-2866-4A3F-A3C7-2A14B1797930}" srcOrd="1" destOrd="0" presId="urn:microsoft.com/office/officeart/2005/8/layout/target3"/>
    <dgm:cxn modelId="{0C5BD25A-9B7B-44DA-80DA-642FF33F73B6}" type="presOf" srcId="{757F3AB3-0718-4624-B441-E567A8F0AB56}" destId="{333A1088-737F-45CB-B68E-254E46348037}" srcOrd="0" destOrd="0" presId="urn:microsoft.com/office/officeart/2005/8/layout/target3"/>
    <dgm:cxn modelId="{954EC057-B75D-4634-AEB5-F29C1CEB27A0}" type="presOf" srcId="{4C35D32F-0EAB-4CD7-82EE-45574DC2A586}" destId="{8BEBB6EC-1DAA-4CAC-8A25-BC0FCBD5DBD5}" srcOrd="0" destOrd="0" presId="urn:microsoft.com/office/officeart/2005/8/layout/target3"/>
    <dgm:cxn modelId="{E8F24B22-A1BD-42D8-AC60-43BFCEB3E58F}" type="presOf" srcId="{D1B46980-6531-4606-95E6-44980827E919}" destId="{6140AFEC-043D-4C43-A2F9-D0F5331DF3A3}" srcOrd="0" destOrd="0" presId="urn:microsoft.com/office/officeart/2005/8/layout/target3"/>
    <dgm:cxn modelId="{0968342F-A250-412F-9F9B-5B885393AC56}" type="presOf" srcId="{D1B46980-6531-4606-95E6-44980827E919}" destId="{2BE915AB-18AA-4053-B92C-3BFC9ED204BB}" srcOrd="1" destOrd="0" presId="urn:microsoft.com/office/officeart/2005/8/layout/target3"/>
    <dgm:cxn modelId="{5460F4D2-E606-48C6-8024-F81F649DE842}" type="presOf" srcId="{B651F6E3-6281-48DB-9319-2AEAFDAE7572}" destId="{6BB5E863-4638-4E1D-BFDE-399D028AC4ED}" srcOrd="1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44AED8E3-0922-4B6F-9A90-FEAA745823DB}" type="presParOf" srcId="{333A1088-737F-45CB-B68E-254E46348037}" destId="{F5ABB229-8D3B-4694-996A-96F23CF14429}" srcOrd="0" destOrd="0" presId="urn:microsoft.com/office/officeart/2005/8/layout/target3"/>
    <dgm:cxn modelId="{E986183A-003C-48C9-B14E-6C896FA6E92A}" type="presParOf" srcId="{333A1088-737F-45CB-B68E-254E46348037}" destId="{F41139FD-01EE-4571-8B17-4FB00FC51163}" srcOrd="1" destOrd="0" presId="urn:microsoft.com/office/officeart/2005/8/layout/target3"/>
    <dgm:cxn modelId="{70174513-4948-475B-BB17-DE0F0E38F25E}" type="presParOf" srcId="{333A1088-737F-45CB-B68E-254E46348037}" destId="{D005CE8C-CC26-4C3E-AC11-E15060ECD759}" srcOrd="2" destOrd="0" presId="urn:microsoft.com/office/officeart/2005/8/layout/target3"/>
    <dgm:cxn modelId="{EB1FABA0-BA1E-4AFE-A6FF-F16491ADC2D6}" type="presParOf" srcId="{333A1088-737F-45CB-B68E-254E46348037}" destId="{2C702D82-9B77-49B7-9568-BB8EB47C3372}" srcOrd="3" destOrd="0" presId="urn:microsoft.com/office/officeart/2005/8/layout/target3"/>
    <dgm:cxn modelId="{C271C54D-89CB-4109-8D89-41C0A3F22020}" type="presParOf" srcId="{333A1088-737F-45CB-B68E-254E46348037}" destId="{A52A0455-90FF-4808-ABD0-F02540D31D5A}" srcOrd="4" destOrd="0" presId="urn:microsoft.com/office/officeart/2005/8/layout/target3"/>
    <dgm:cxn modelId="{776C4004-AB01-413C-9D33-7E246D276D7D}" type="presParOf" srcId="{333A1088-737F-45CB-B68E-254E46348037}" destId="{6140AFEC-043D-4C43-A2F9-D0F5331DF3A3}" srcOrd="5" destOrd="0" presId="urn:microsoft.com/office/officeart/2005/8/layout/target3"/>
    <dgm:cxn modelId="{D7A2975C-1105-49A3-BC1E-32412E19E031}" type="presParOf" srcId="{333A1088-737F-45CB-B68E-254E46348037}" destId="{9358AC05-5D7D-4327-9F80-1AD486AEA664}" srcOrd="6" destOrd="0" presId="urn:microsoft.com/office/officeart/2005/8/layout/target3"/>
    <dgm:cxn modelId="{F9456558-8266-4F11-A70E-FCD031295A7F}" type="presParOf" srcId="{333A1088-737F-45CB-B68E-254E46348037}" destId="{313FC574-E1CD-4FB4-B054-0B805CE0447D}" srcOrd="7" destOrd="0" presId="urn:microsoft.com/office/officeart/2005/8/layout/target3"/>
    <dgm:cxn modelId="{6CC6EC86-50E9-480D-8A85-E4FB1A397EA9}" type="presParOf" srcId="{333A1088-737F-45CB-B68E-254E46348037}" destId="{619D679B-A015-4ECF-8348-D1034C574F40}" srcOrd="8" destOrd="0" presId="urn:microsoft.com/office/officeart/2005/8/layout/target3"/>
    <dgm:cxn modelId="{3F7A734C-A8A6-4B0A-B121-0A803C2A70FE}" type="presParOf" srcId="{333A1088-737F-45CB-B68E-254E46348037}" destId="{322283A8-4A27-4CDA-BAE3-F381106A9174}" srcOrd="9" destOrd="0" presId="urn:microsoft.com/office/officeart/2005/8/layout/target3"/>
    <dgm:cxn modelId="{33290F20-EB1D-4F49-B0DB-8736ECA2BC4D}" type="presParOf" srcId="{333A1088-737F-45CB-B68E-254E46348037}" destId="{FFC9F71D-1B4F-4AD9-A4A6-86ADEFC8AF5C}" srcOrd="10" destOrd="0" presId="urn:microsoft.com/office/officeart/2005/8/layout/target3"/>
    <dgm:cxn modelId="{47554A39-C8CF-401A-B4B7-A197B85A9B89}" type="presParOf" srcId="{333A1088-737F-45CB-B68E-254E46348037}" destId="{25B08C86-7E15-44DC-BE7F-FFB55DD49D12}" srcOrd="11" destOrd="0" presId="urn:microsoft.com/office/officeart/2005/8/layout/target3"/>
    <dgm:cxn modelId="{AAE62B0E-CBE4-4E7E-8B88-B3645B1FAAA6}" type="presParOf" srcId="{333A1088-737F-45CB-B68E-254E46348037}" destId="{76644BE8-9D7C-4C09-B250-3D10AF48CBB7}" srcOrd="12" destOrd="0" presId="urn:microsoft.com/office/officeart/2005/8/layout/target3"/>
    <dgm:cxn modelId="{50481688-EC50-436F-B56F-458B8CFED7F1}" type="presParOf" srcId="{333A1088-737F-45CB-B68E-254E46348037}" destId="{EE85B701-7295-41C0-BA7A-34D3756A2AE6}" srcOrd="13" destOrd="0" presId="urn:microsoft.com/office/officeart/2005/8/layout/target3"/>
    <dgm:cxn modelId="{E8DABBFA-63A3-4A65-B780-3804652B0B32}" type="presParOf" srcId="{333A1088-737F-45CB-B68E-254E46348037}" destId="{8BEBB6EC-1DAA-4CAC-8A25-BC0FCBD5DBD5}" srcOrd="14" destOrd="0" presId="urn:microsoft.com/office/officeart/2005/8/layout/target3"/>
    <dgm:cxn modelId="{2E1EAC2B-5570-4C9B-B4C5-BA1F6D7DB64F}" type="presParOf" srcId="{333A1088-737F-45CB-B68E-254E46348037}" destId="{AED2198E-93D5-4001-81B4-73124B309672}" srcOrd="15" destOrd="0" presId="urn:microsoft.com/office/officeart/2005/8/layout/target3"/>
    <dgm:cxn modelId="{1FD14F2D-3272-45F3-A53E-030DAFA757AE}" type="presParOf" srcId="{333A1088-737F-45CB-B68E-254E46348037}" destId="{2BE915AB-18AA-4053-B92C-3BFC9ED204BB}" srcOrd="16" destOrd="0" presId="urn:microsoft.com/office/officeart/2005/8/layout/target3"/>
    <dgm:cxn modelId="{0982BB13-9F0E-49F3-AFFB-64D74616335F}" type="presParOf" srcId="{333A1088-737F-45CB-B68E-254E46348037}" destId="{6BB5E863-4638-4E1D-BFDE-399D028AC4ED}" srcOrd="17" destOrd="0" presId="urn:microsoft.com/office/officeart/2005/8/layout/target3"/>
    <dgm:cxn modelId="{D3C51C9A-8B62-49B5-B960-D5C2F828653B}" type="presParOf" srcId="{333A1088-737F-45CB-B68E-254E46348037}" destId="{5A5FFA88-C948-4069-8E93-59FA12366E83}" srcOrd="18" destOrd="0" presId="urn:microsoft.com/office/officeart/2005/8/layout/target3"/>
    <dgm:cxn modelId="{1D420457-9003-408C-A08C-F92464FA6E0B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75000"/>
                <a:shade val="85000"/>
                <a:satMod val="230000"/>
              </a:schemeClr>
            </a:gs>
            <a:gs pos="25000">
              <a:schemeClr val="accent1">
                <a:hueOff val="0"/>
                <a:satOff val="0"/>
                <a:lumOff val="0"/>
                <a:alphaOff val="0"/>
                <a:tint val="90000"/>
                <a:shade val="70000"/>
                <a:satMod val="220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tint val="90000"/>
                <a:shade val="58000"/>
                <a:satMod val="225000"/>
              </a:schemeClr>
            </a:gs>
            <a:gs pos="65000">
              <a:schemeClr val="accent1">
                <a:hueOff val="0"/>
                <a:satOff val="0"/>
                <a:lumOff val="0"/>
                <a:alphaOff val="0"/>
                <a:tint val="90000"/>
                <a:shade val="58000"/>
                <a:satMod val="225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tint val="90000"/>
                <a:shade val="69000"/>
                <a:satMod val="22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77000"/>
                <a:shade val="80000"/>
                <a:satMod val="230000"/>
              </a:schemeClr>
            </a:gs>
          </a:gsLst>
          <a:lin ang="5400000" scaled="1"/>
        </a:gradFill>
        <a:ln>
          <a:noFill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bliqueTopLeft" fov="600000">
            <a:rot lat="0" lon="0" rev="0"/>
          </a:camera>
          <a:lightRig rig="balanced" dir="t">
            <a:rot lat="0" lon="0" rev="19200000"/>
          </a:lightRig>
        </a:scene3d>
        <a:sp3d contourW="12700" prstMaterial="matte">
          <a:bevelT w="60000" h="50800"/>
          <a:contourClr>
            <a:schemeClr val="accent1">
              <a:hueOff val="0"/>
              <a:satOff val="0"/>
              <a:lumOff val="0"/>
              <a:alphaOff val="0"/>
              <a:shade val="60000"/>
              <a:satMod val="11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58000" y="0"/>
          <a:ext cx="6498543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00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>
            <a:rot lat="0" lon="0" rev="0"/>
          </a:camera>
          <a:lightRig rig="threePt" dir="tl">
            <a:rot lat="0" lon="0" rev="0"/>
          </a:lightRig>
        </a:scene3d>
        <a:sp3d prstMaterial="metal">
          <a:bevelT w="10000" h="100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Základní škola a mateřská škola Lukavice, okres Ústí nad Orlicí</a:t>
          </a:r>
          <a:endParaRPr lang="cs-CZ" sz="2000" kern="1200" dirty="0"/>
        </a:p>
      </dsp:txBody>
      <dsp:txXfrm>
        <a:off x="1258000" y="0"/>
        <a:ext cx="6498543" cy="407634"/>
      </dsp:txXfrm>
    </dsp:sp>
    <dsp:sp modelId="{A52A0455-90FF-4808-ABD0-F02540D31D5A}">
      <dsp:nvSpPr>
        <dsp:cNvPr id="0" name=""/>
        <dsp:cNvSpPr/>
      </dsp:nvSpPr>
      <dsp:spPr>
        <a:xfrm>
          <a:off x="267509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75000"/>
                <a:shade val="85000"/>
                <a:satMod val="230000"/>
              </a:schemeClr>
            </a:gs>
            <a:gs pos="25000">
              <a:schemeClr val="accent1">
                <a:hueOff val="0"/>
                <a:satOff val="0"/>
                <a:lumOff val="0"/>
                <a:alphaOff val="0"/>
                <a:tint val="90000"/>
                <a:shade val="70000"/>
                <a:satMod val="220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tint val="90000"/>
                <a:shade val="58000"/>
                <a:satMod val="225000"/>
              </a:schemeClr>
            </a:gs>
            <a:gs pos="65000">
              <a:schemeClr val="accent1">
                <a:hueOff val="0"/>
                <a:satOff val="0"/>
                <a:lumOff val="0"/>
                <a:alphaOff val="0"/>
                <a:tint val="90000"/>
                <a:shade val="58000"/>
                <a:satMod val="225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tint val="90000"/>
                <a:shade val="69000"/>
                <a:satMod val="22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77000"/>
                <a:shade val="80000"/>
                <a:satMod val="230000"/>
              </a:schemeClr>
            </a:gs>
          </a:gsLst>
          <a:lin ang="5400000" scaled="1"/>
        </a:gradFill>
        <a:ln>
          <a:noFill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bliqueTopLeft" fov="600000">
            <a:rot lat="0" lon="0" rev="0"/>
          </a:camera>
          <a:lightRig rig="balanced" dir="t">
            <a:rot lat="0" lon="0" rev="19200000"/>
          </a:lightRig>
        </a:scene3d>
        <a:sp3d contourW="12700" prstMaterial="matte">
          <a:bevelT w="60000" h="50800"/>
          <a:contourClr>
            <a:schemeClr val="accent1">
              <a:hueOff val="0"/>
              <a:satOff val="0"/>
              <a:lumOff val="0"/>
              <a:alphaOff val="0"/>
              <a:shade val="60000"/>
              <a:satMod val="11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407634"/>
          <a:ext cx="6498543" cy="20126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00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>
            <a:rot lat="0" lon="0" rev="0"/>
          </a:camera>
          <a:lightRig rig="threePt" dir="tl">
            <a:rot lat="0" lon="0" rev="0"/>
          </a:lightRig>
        </a:scene3d>
        <a:sp3d prstMaterial="metal">
          <a:bevelT w="10000" h="100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Mgr. Blanka </a:t>
          </a:r>
          <a:r>
            <a:rPr lang="cs-CZ" sz="2000" kern="1200" dirty="0" err="1" smtClean="0"/>
            <a:t>Goňová</a:t>
          </a:r>
          <a:endParaRPr lang="cs-CZ" sz="2000" kern="1200" dirty="0"/>
        </a:p>
      </dsp:txBody>
      <dsp:txXfrm>
        <a:off x="1273857" y="407634"/>
        <a:ext cx="6498543" cy="407634"/>
      </dsp:txXfrm>
    </dsp:sp>
    <dsp:sp modelId="{313FC574-E1CD-4FB4-B054-0B805CE0447D}">
      <dsp:nvSpPr>
        <dsp:cNvPr id="0" name=""/>
        <dsp:cNvSpPr/>
      </dsp:nvSpPr>
      <dsp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75000"/>
                <a:shade val="85000"/>
                <a:satMod val="230000"/>
              </a:schemeClr>
            </a:gs>
            <a:gs pos="25000">
              <a:schemeClr val="accent1">
                <a:hueOff val="0"/>
                <a:satOff val="0"/>
                <a:lumOff val="0"/>
                <a:alphaOff val="0"/>
                <a:tint val="90000"/>
                <a:shade val="70000"/>
                <a:satMod val="220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tint val="90000"/>
                <a:shade val="58000"/>
                <a:satMod val="225000"/>
              </a:schemeClr>
            </a:gs>
            <a:gs pos="65000">
              <a:schemeClr val="accent1">
                <a:hueOff val="0"/>
                <a:satOff val="0"/>
                <a:lumOff val="0"/>
                <a:alphaOff val="0"/>
                <a:tint val="90000"/>
                <a:shade val="58000"/>
                <a:satMod val="225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tint val="90000"/>
                <a:shade val="69000"/>
                <a:satMod val="22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77000"/>
                <a:shade val="80000"/>
                <a:satMod val="230000"/>
              </a:schemeClr>
            </a:gs>
          </a:gsLst>
          <a:lin ang="5400000" scaled="1"/>
        </a:gradFill>
        <a:ln>
          <a:noFill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bliqueTopLeft" fov="600000">
            <a:rot lat="0" lon="0" rev="0"/>
          </a:camera>
          <a:lightRig rig="balanced" dir="t">
            <a:rot lat="0" lon="0" rev="19200000"/>
          </a:lightRig>
        </a:scene3d>
        <a:sp3d contourW="12700" prstMaterial="matte">
          <a:bevelT w="60000" h="50800"/>
          <a:contourClr>
            <a:schemeClr val="accent1">
              <a:hueOff val="0"/>
              <a:satOff val="0"/>
              <a:lumOff val="0"/>
              <a:alphaOff val="0"/>
              <a:shade val="60000"/>
              <a:satMod val="11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815268"/>
          <a:ext cx="6498543" cy="14776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00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>
            <a:rot lat="0" lon="0" rev="0"/>
          </a:camera>
          <a:lightRig rig="threePt" dir="tl">
            <a:rot lat="0" lon="0" rev="0"/>
          </a:lightRig>
        </a:scene3d>
        <a:sp3d prstMaterial="metal">
          <a:bevelT w="10000" h="100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</a:t>
          </a:r>
          <a:r>
            <a:rPr lang="cs-CZ" sz="2000" kern="1200" smtClean="0"/>
            <a:t>:</a:t>
          </a:r>
          <a:r>
            <a:rPr lang="cs-CZ" sz="2000" kern="1200" baseline="0" smtClean="0"/>
            <a:t> VY_32_INOVACE_03_05_16_Animals</a:t>
          </a:r>
          <a:endParaRPr lang="cs-CZ" sz="2000" kern="1200" dirty="0"/>
        </a:p>
      </dsp:txBody>
      <dsp:txXfrm>
        <a:off x="1273857" y="815268"/>
        <a:ext cx="6498543" cy="407634"/>
      </dsp:txXfrm>
    </dsp:sp>
    <dsp:sp modelId="{FFC9F71D-1B4F-4AD9-A4A6-86ADEFC8AF5C}">
      <dsp:nvSpPr>
        <dsp:cNvPr id="0" name=""/>
        <dsp:cNvSpPr/>
      </dsp:nvSpPr>
      <dsp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75000"/>
                <a:shade val="85000"/>
                <a:satMod val="230000"/>
              </a:schemeClr>
            </a:gs>
            <a:gs pos="25000">
              <a:schemeClr val="accent1">
                <a:hueOff val="0"/>
                <a:satOff val="0"/>
                <a:lumOff val="0"/>
                <a:alphaOff val="0"/>
                <a:tint val="90000"/>
                <a:shade val="70000"/>
                <a:satMod val="220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tint val="90000"/>
                <a:shade val="58000"/>
                <a:satMod val="225000"/>
              </a:schemeClr>
            </a:gs>
            <a:gs pos="65000">
              <a:schemeClr val="accent1">
                <a:hueOff val="0"/>
                <a:satOff val="0"/>
                <a:lumOff val="0"/>
                <a:alphaOff val="0"/>
                <a:tint val="90000"/>
                <a:shade val="58000"/>
                <a:satMod val="225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tint val="90000"/>
                <a:shade val="69000"/>
                <a:satMod val="22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77000"/>
                <a:shade val="80000"/>
                <a:satMod val="230000"/>
              </a:schemeClr>
            </a:gs>
          </a:gsLst>
          <a:lin ang="5400000" scaled="1"/>
        </a:gradFill>
        <a:ln>
          <a:noFill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bliqueTopLeft" fov="600000">
            <a:rot lat="0" lon="0" rev="0"/>
          </a:camera>
          <a:lightRig rig="balanced" dir="t">
            <a:rot lat="0" lon="0" rev="19200000"/>
          </a:lightRig>
        </a:scene3d>
        <a:sp3d contourW="12700" prstMaterial="matte">
          <a:bevelT w="60000" h="50800"/>
          <a:contourClr>
            <a:schemeClr val="accent1">
              <a:hueOff val="0"/>
              <a:satOff val="0"/>
              <a:lumOff val="0"/>
              <a:alphaOff val="0"/>
              <a:shade val="60000"/>
              <a:satMod val="11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273857" y="1222902"/>
          <a:ext cx="6498543" cy="94265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00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>
            <a:rot lat="0" lon="0" rev="0"/>
          </a:camera>
          <a:lightRig rig="threePt" dir="tl">
            <a:rot lat="0" lon="0" rev="0"/>
          </a:lightRig>
        </a:scene3d>
        <a:sp3d prstMaterial="metal">
          <a:bevelT w="10000" h="100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TEMA: </a:t>
          </a:r>
          <a:r>
            <a:rPr lang="cs-CZ" sz="2000" kern="1200" dirty="0" err="1" smtClean="0"/>
            <a:t>Animals</a:t>
          </a:r>
          <a:endParaRPr lang="cs-CZ" sz="2000" kern="1200" dirty="0"/>
        </a:p>
      </dsp:txBody>
      <dsp:txXfrm>
        <a:off x="1273857" y="1222902"/>
        <a:ext cx="6498543" cy="407634"/>
      </dsp:txXfrm>
    </dsp:sp>
    <dsp:sp modelId="{EE85B701-7295-41C0-BA7A-34D3756A2AE6}">
      <dsp:nvSpPr>
        <dsp:cNvPr id="0" name=""/>
        <dsp:cNvSpPr/>
      </dsp:nvSpPr>
      <dsp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75000"/>
                <a:shade val="85000"/>
                <a:satMod val="230000"/>
              </a:schemeClr>
            </a:gs>
            <a:gs pos="25000">
              <a:schemeClr val="accent1">
                <a:hueOff val="0"/>
                <a:satOff val="0"/>
                <a:lumOff val="0"/>
                <a:alphaOff val="0"/>
                <a:tint val="90000"/>
                <a:shade val="70000"/>
                <a:satMod val="220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tint val="90000"/>
                <a:shade val="58000"/>
                <a:satMod val="225000"/>
              </a:schemeClr>
            </a:gs>
            <a:gs pos="65000">
              <a:schemeClr val="accent1">
                <a:hueOff val="0"/>
                <a:satOff val="0"/>
                <a:lumOff val="0"/>
                <a:alphaOff val="0"/>
                <a:tint val="90000"/>
                <a:shade val="58000"/>
                <a:satMod val="225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tint val="90000"/>
                <a:shade val="69000"/>
                <a:satMod val="22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77000"/>
                <a:shade val="80000"/>
                <a:satMod val="230000"/>
              </a:schemeClr>
            </a:gs>
          </a:gsLst>
          <a:lin ang="5400000" scaled="1"/>
        </a:gradFill>
        <a:ln>
          <a:noFill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bliqueTopLeft" fov="600000">
            <a:rot lat="0" lon="0" rev="0"/>
          </a:camera>
          <a:lightRig rig="balanced" dir="t">
            <a:rot lat="0" lon="0" rev="19200000"/>
          </a:lightRig>
        </a:scene3d>
        <a:sp3d contourW="12700" prstMaterial="matte">
          <a:bevelT w="60000" h="50800"/>
          <a:contourClr>
            <a:schemeClr val="accent1">
              <a:hueOff val="0"/>
              <a:satOff val="0"/>
              <a:lumOff val="0"/>
              <a:alphaOff val="0"/>
              <a:shade val="60000"/>
              <a:satMod val="11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273857" y="1630536"/>
          <a:ext cx="6498543" cy="4076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00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>
            <a:rot lat="0" lon="0" rev="0"/>
          </a:camera>
          <a:lightRig rig="threePt" dir="tl">
            <a:rot lat="0" lon="0" rev="0"/>
          </a:lightRig>
        </a:scene3d>
        <a:sp3d prstMaterial="metal">
          <a:bevelT w="10000" h="100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</a:t>
          </a:r>
          <a:r>
            <a:rPr lang="cs-CZ" sz="2000" kern="1200" smtClean="0"/>
            <a:t>: </a:t>
          </a:r>
          <a:r>
            <a:rPr lang="cs-CZ" sz="2000" b="0" kern="1200" smtClean="0"/>
            <a:t>CZ.1.07/1.4.00/21.1744 </a:t>
          </a:r>
          <a:endParaRPr lang="cs-CZ" sz="2000" kern="1200" dirty="0"/>
        </a:p>
      </dsp:txBody>
      <dsp:txXfrm>
        <a:off x="1273857" y="1630536"/>
        <a:ext cx="6498543" cy="4076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E49C370-CED3-4BA8-AD79-22A224F8BCD4}" type="datetimeFigureOut">
              <a:rPr lang="cs-CZ" smtClean="0"/>
              <a:t>20.12.2013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7DAF687-30D2-41C1-BFDF-EFB980B6185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4214238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9B8CE6-6F5B-4E33-A7F2-CB486F89EC21}" type="slidenum">
              <a:rPr lang="cs-CZ" smtClean="0"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7834027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Nadpis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16" name="Zástupný symbol pro datum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1709E2-A691-4FCF-9A97-6AA8843A5961}" type="datetimeFigureOut">
              <a:rPr lang="cs-CZ" smtClean="0"/>
              <a:t>20.12.2013</a:t>
            </a:fld>
            <a:endParaRPr lang="cs-CZ"/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613B3864-D564-464C-B3DC-005E9A903F7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Nadpis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7" name="Zástupný symbol pro obsah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1709E2-A691-4FCF-9A97-6AA8843A5961}" type="datetimeFigureOut">
              <a:rPr lang="cs-CZ" smtClean="0"/>
              <a:t>20.12.2013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613B3864-D564-464C-B3DC-005E9A903F7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9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1709E2-A691-4FCF-9A97-6AA8843A5961}" type="datetimeFigureOut">
              <a:rPr lang="cs-CZ" smtClean="0"/>
              <a:t>20.12.2013</a:t>
            </a:fld>
            <a:endParaRPr lang="cs-CZ"/>
          </a:p>
        </p:txBody>
      </p:sp>
      <p:sp>
        <p:nvSpPr>
          <p:cNvPr id="11" name="Zástupný symbol pro zápatí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3B3864-D564-464C-B3DC-005E9A903F7B}" type="slidenum">
              <a:rPr lang="cs-CZ" smtClean="0"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Nadpis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1709E2-A691-4FCF-9A97-6AA8843A5961}" type="datetimeFigureOut">
              <a:rPr lang="cs-CZ" smtClean="0"/>
              <a:t>20.12.2013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3B3864-D564-464C-B3DC-005E9A903F7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Nadpis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25" name="Zástupný symbol pro text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8" name="Zástupný symbol pro obsah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1709E2-A691-4FCF-9A97-6AA8843A5961}" type="datetimeFigureOut">
              <a:rPr lang="cs-CZ" smtClean="0"/>
              <a:t>20.12.2013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613B3864-D564-464C-B3DC-005E9A903F7B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Nadpis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1709E2-A691-4FCF-9A97-6AA8843A5961}" type="datetimeFigureOut">
              <a:rPr lang="cs-CZ" smtClean="0"/>
              <a:t>20.12.2013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3B3864-D564-464C-B3DC-005E9A903F7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1709E2-A691-4FCF-9A97-6AA8843A5961}" type="datetimeFigureOut">
              <a:rPr lang="cs-CZ" smtClean="0"/>
              <a:t>20.12.2013</a:t>
            </a:fld>
            <a:endParaRPr lang="cs-CZ"/>
          </a:p>
        </p:txBody>
      </p:sp>
      <p:sp>
        <p:nvSpPr>
          <p:cNvPr id="24" name="Zástupný symbol pro zápatí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3B3864-D564-464C-B3DC-005E9A903F7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Nadpis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1709E2-A691-4FCF-9A97-6AA8843A5961}" type="datetimeFigureOut">
              <a:rPr lang="cs-CZ" smtClean="0"/>
              <a:t>20.12.2013</a:t>
            </a:fld>
            <a:endParaRPr lang="cs-CZ"/>
          </a:p>
        </p:txBody>
      </p:sp>
      <p:sp>
        <p:nvSpPr>
          <p:cNvPr id="29" name="Zástupný symbol pro zápatí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3B3864-D564-464C-B3DC-005E9A903F7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1709E2-A691-4FCF-9A97-6AA8843A5961}" type="datetimeFigureOut">
              <a:rPr lang="cs-CZ" smtClean="0"/>
              <a:t>20.12.2013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3B3864-D564-464C-B3DC-005E9A903F7B}" type="slidenum">
              <a:rPr lang="cs-CZ" smtClean="0"/>
              <a:t>‹#›</a:t>
            </a:fld>
            <a:endParaRPr lang="cs-CZ"/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1709E2-A691-4FCF-9A97-6AA8843A5961}" type="datetimeFigureOut">
              <a:rPr lang="cs-CZ" smtClean="0"/>
              <a:t>20.12.2013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3B3864-D564-464C-B3DC-005E9A903F7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1709E2-A691-4FCF-9A97-6AA8843A5961}" type="datetimeFigureOut">
              <a:rPr lang="cs-CZ" smtClean="0"/>
              <a:t>20.12.2013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3B3864-D564-464C-B3DC-005E9A903F7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datum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BA1709E2-A691-4FCF-9A97-6AA8843A5961}" type="datetimeFigureOut">
              <a:rPr lang="cs-CZ" smtClean="0"/>
              <a:t>20.12.2013</a:t>
            </a:fld>
            <a:endParaRPr lang="cs-CZ"/>
          </a:p>
        </p:txBody>
      </p:sp>
      <p:sp>
        <p:nvSpPr>
          <p:cNvPr id="28" name="Zástupný symbol pro zápatí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613B3864-D564-464C-B3DC-005E9A903F7B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Zástupný symbol pro nadpis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Přímá spojnice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jpe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jpeg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7" Type="http://schemas.openxmlformats.org/officeDocument/2006/relationships/image" Target="../media/image14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png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7" Type="http://schemas.openxmlformats.org/officeDocument/2006/relationships/image" Target="../media/image20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.jpeg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5.jpeg"/><Relationship Id="rId5" Type="http://schemas.openxmlformats.org/officeDocument/2006/relationships/image" Target="../media/image24.jpeg"/><Relationship Id="rId4" Type="http://schemas.openxmlformats.org/officeDocument/2006/relationships/image" Target="../media/image23.w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2414654543"/>
              </p:ext>
            </p:extLst>
          </p:nvPr>
        </p:nvGraphicFramePr>
        <p:xfrm>
          <a:off x="539552" y="908720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94328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/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Tento materiál slouží zejména k opakování tematického okruhu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Animals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. Žáci si zopakují pojmenování zvířat ze savany, mořského světa, pralesa a některých domácích mazlíčků. Postupným klikáním se objevují správné názvy. Je možno využít také ke zkoušení a kontrole. Žák autista ocenil množství obrázků</a:t>
            </a:r>
          </a:p>
          <a:p>
            <a:pPr algn="just"/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Určeno k prezentaci na interaktivní tabuli.</a:t>
            </a:r>
          </a:p>
        </p:txBody>
      </p:sp>
    </p:spTree>
    <p:extLst>
      <p:ext uri="{BB962C8B-B14F-4D97-AF65-F5344CB8AC3E}">
        <p14:creationId xmlns:p14="http://schemas.microsoft.com/office/powerpoint/2010/main" val="8916536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CITACE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Obrázky byly použity z klipartů </a:t>
            </a:r>
            <a:r>
              <a:rPr lang="cs-CZ" smtClean="0"/>
              <a:t>Microsoft </a:t>
            </a:r>
            <a:r>
              <a:rPr lang="cs-CZ" smtClean="0"/>
              <a:t>PowerPoint – www.office.microsoft.com</a:t>
            </a:r>
            <a:endParaRPr lang="cs-CZ" dirty="0" smtClean="0"/>
          </a:p>
        </p:txBody>
      </p:sp>
    </p:spTree>
    <p:extLst>
      <p:ext uri="{BB962C8B-B14F-4D97-AF65-F5344CB8AC3E}">
        <p14:creationId xmlns:p14="http://schemas.microsoft.com/office/powerpoint/2010/main" val="12170565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err="1" smtClean="0"/>
              <a:t>Animals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7831594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9" name="Picture 5" descr="C:\Users\Blanka\AppData\Local\Microsoft\Windows\Temporary Internet Files\Content.IE5\OO4ZAFMG\MP900403846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511903"/>
            <a:ext cx="2784712" cy="27847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C:\Users\Blanka\AppData\Local\Microsoft\Windows\Temporary Internet Files\Content.IE5\ZHM4LWY7\MP900149034[1]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88715" y="548680"/>
            <a:ext cx="2908920" cy="19392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3" name="Picture 9" descr="C:\Users\Blanka\AppData\Local\Microsoft\Windows\Temporary Internet Files\Content.IE5\EIL0U3FS\MP900180296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3974558"/>
            <a:ext cx="1299208" cy="20567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C:\Users\Blanka\AppData\Local\Microsoft\Windows\Temporary Internet Files\Content.IE5\OO4ZAFMG\MP900178731[1]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64224" y="4153845"/>
            <a:ext cx="2548880" cy="1707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5" name="Picture 11" descr="C:\Users\Blanka\AppData\Local\Microsoft\Windows\Temporary Internet Files\Content.IE5\OO4ZAFMG\MP900403835[1]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20943" y="2457647"/>
            <a:ext cx="1591324" cy="23858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685172" y="3266672"/>
            <a:ext cx="187220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err="1" smtClean="0">
                <a:latin typeface="Times New Roman" pitchFamily="18" charset="0"/>
                <a:cs typeface="Times New Roman" pitchFamily="18" charset="0"/>
              </a:rPr>
              <a:t>giraffe</a:t>
            </a:r>
            <a:endParaRPr lang="cs-CZ" sz="4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3635896" y="2708921"/>
            <a:ext cx="252028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err="1" smtClean="0">
                <a:latin typeface="Times New Roman" pitchFamily="18" charset="0"/>
                <a:cs typeface="Times New Roman" pitchFamily="18" charset="0"/>
              </a:rPr>
              <a:t>elephant</a:t>
            </a:r>
            <a:endParaRPr lang="cs-CZ" sz="4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6620943" y="5019273"/>
            <a:ext cx="191463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err="1" smtClean="0">
                <a:latin typeface="Times New Roman" pitchFamily="18" charset="0"/>
                <a:cs typeface="Times New Roman" pitchFamily="18" charset="0"/>
              </a:rPr>
              <a:t>antelope</a:t>
            </a:r>
            <a:endParaRPr lang="cs-CZ" sz="4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2964224" y="6031352"/>
            <a:ext cx="211183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smtClean="0">
                <a:latin typeface="Times New Roman" pitchFamily="18" charset="0"/>
                <a:cs typeface="Times New Roman" pitchFamily="18" charset="0"/>
              </a:rPr>
              <a:t>zebra</a:t>
            </a:r>
            <a:endParaRPr lang="cs-CZ" sz="4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685172" y="6133305"/>
            <a:ext cx="982961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err="1" smtClean="0">
                <a:latin typeface="Times New Roman" pitchFamily="18" charset="0"/>
                <a:cs typeface="Times New Roman" pitchFamily="18" charset="0"/>
              </a:rPr>
              <a:t>lion</a:t>
            </a:r>
            <a:endParaRPr lang="cs-CZ" sz="4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6297635" y="194737"/>
            <a:ext cx="237626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smtClean="0"/>
              <a:t>Savana</a:t>
            </a:r>
            <a:endParaRPr lang="cs-CZ" sz="4000" dirty="0"/>
          </a:p>
        </p:txBody>
      </p:sp>
    </p:spTree>
    <p:extLst>
      <p:ext uri="{BB962C8B-B14F-4D97-AF65-F5344CB8AC3E}">
        <p14:creationId xmlns:p14="http://schemas.microsoft.com/office/powerpoint/2010/main" val="33707572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  <p:bldP spid="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194257"/>
            <a:ext cx="8686800" cy="838200"/>
          </a:xfrm>
        </p:spPr>
        <p:txBody>
          <a:bodyPr/>
          <a:lstStyle/>
          <a:p>
            <a:r>
              <a:rPr lang="cs-CZ" dirty="0" err="1" smtClean="0"/>
              <a:t>Sea</a:t>
            </a:r>
            <a:r>
              <a:rPr lang="cs-CZ" dirty="0" smtClean="0"/>
              <a:t> </a:t>
            </a:r>
            <a:r>
              <a:rPr lang="cs-CZ" dirty="0" err="1" smtClean="0"/>
              <a:t>world</a:t>
            </a:r>
            <a:endParaRPr lang="cs-CZ" dirty="0"/>
          </a:p>
        </p:txBody>
      </p:sp>
      <p:pic>
        <p:nvPicPr>
          <p:cNvPr id="2050" name="Picture 2" descr="C:\Users\Blanka\AppData\Local\Microsoft\Windows\Temporary Internet Files\Content.IE5\ZHM4LWY7\MP900423107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207815"/>
            <a:ext cx="3707566" cy="24707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Blanka\AppData\Local\Microsoft\Windows\Temporary Internet Files\Content.IE5\EIL0U3FS\MP900309223[1]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70176" y="188640"/>
            <a:ext cx="3657600" cy="24323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C:\Users\Blanka\AppData\Local\Microsoft\Windows\Temporary Internet Files\Content.IE5\EIL0U3FS\MP900422991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4869160"/>
            <a:ext cx="1944216" cy="12910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5" name="Picture 7" descr="C:\Users\Blanka\AppData\Local\Microsoft\Windows\Temporary Internet Files\Content.IE5\EIL0U3FS\MP900177939[1]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82344" y="2780928"/>
            <a:ext cx="2692896" cy="17952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7" name="Picture 9" descr="C:\Users\Blanka\AppData\Local\Microsoft\Windows\Temporary Internet Files\Content.IE5\8R7SBDUG\MC900438048[1]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62853" y="4143100"/>
            <a:ext cx="2743200" cy="2743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0" name="Picture 12" descr="C:\Users\Blanka\AppData\Local\Microsoft\Windows\Temporary Internet Files\Content.IE5\EIL0U3FS\MP900414051[1]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06809" y="4869160"/>
            <a:ext cx="2366916" cy="15773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293084" y="3778073"/>
            <a:ext cx="312288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err="1" smtClean="0">
                <a:latin typeface="Times New Roman" pitchFamily="18" charset="0"/>
                <a:cs typeface="Times New Roman" pitchFamily="18" charset="0"/>
              </a:rPr>
              <a:t>octopus</a:t>
            </a:r>
            <a:endParaRPr lang="cs-CZ" sz="4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7644797" y="1473817"/>
            <a:ext cx="136125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err="1" smtClean="0">
                <a:latin typeface="Times New Roman" pitchFamily="18" charset="0"/>
                <a:cs typeface="Times New Roman" pitchFamily="18" charset="0"/>
              </a:rPr>
              <a:t>shark</a:t>
            </a:r>
            <a:endParaRPr lang="cs-CZ" sz="4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3370944" y="3565177"/>
            <a:ext cx="208192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err="1" smtClean="0">
                <a:latin typeface="Times New Roman" pitchFamily="18" charset="0"/>
                <a:cs typeface="Times New Roman" pitchFamily="18" charset="0"/>
              </a:rPr>
              <a:t>seashell</a:t>
            </a:r>
            <a:endParaRPr lang="cs-CZ" sz="4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293085" y="6154337"/>
            <a:ext cx="264243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err="1" smtClean="0">
                <a:latin typeface="Times New Roman" pitchFamily="18" charset="0"/>
                <a:cs typeface="Times New Roman" pitchFamily="18" charset="0"/>
              </a:rPr>
              <a:t>whale</a:t>
            </a:r>
            <a:endParaRPr lang="cs-CZ" sz="4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5373725" y="5795264"/>
            <a:ext cx="144133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err="1" smtClean="0">
                <a:latin typeface="Times New Roman" pitchFamily="18" charset="0"/>
                <a:cs typeface="Times New Roman" pitchFamily="18" charset="0"/>
              </a:rPr>
              <a:t>fish</a:t>
            </a:r>
            <a:endParaRPr lang="cs-CZ" sz="4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7804945" y="6092545"/>
            <a:ext cx="120110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err="1" smtClean="0">
                <a:latin typeface="Times New Roman" pitchFamily="18" charset="0"/>
                <a:cs typeface="Times New Roman" pitchFamily="18" charset="0"/>
              </a:rPr>
              <a:t>crab</a:t>
            </a:r>
            <a:endParaRPr lang="cs-CZ" sz="40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090314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  <p:bldP spid="7" grpId="0"/>
      <p:bldP spid="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Blanka\AppData\Local\Microsoft\Windows\Temporary Internet Files\Content.IE5\EIL0U3FS\MP900431807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37630"/>
            <a:ext cx="3059832" cy="20606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Users\Blanka\AppData\Local\Microsoft\Windows\Temporary Internet Files\Content.IE5\OO4ZAFMG\MP900431748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39908" y="137630"/>
            <a:ext cx="1849246" cy="28137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C:\Users\Blanka\AppData\Local\Microsoft\Windows\Temporary Internet Files\Content.IE5\EIL0U3FS\MP900313901[1]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75793" y="137630"/>
            <a:ext cx="2880320" cy="23852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9" name="Picture 7" descr="C:\Users\Blanka\AppData\Local\Microsoft\Windows\Temporary Internet Files\Content.IE5\OO4ZAFMG\MP900262539[1]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193" y="3356992"/>
            <a:ext cx="3657600" cy="2438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0" name="Picture 8" descr="C:\Users\Blanka\AppData\Local\Microsoft\Windows\Temporary Internet Files\Content.IE5\ZHM4LWY7\MP900262965[1]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11570" y="3644811"/>
            <a:ext cx="2109338" cy="21270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1" name="Picture 9" descr="C:\Users\Blanka\AppData\Local\Microsoft\Windows\Temporary Internet Files\Content.IE5\EIL0U3FS\MP900180735[1]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4791" y="4366836"/>
            <a:ext cx="2548880" cy="16737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179512" y="2420888"/>
            <a:ext cx="259228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err="1" smtClean="0">
                <a:latin typeface="Times New Roman" pitchFamily="18" charset="0"/>
                <a:cs typeface="Times New Roman" pitchFamily="18" charset="0"/>
              </a:rPr>
              <a:t>monkey</a:t>
            </a:r>
            <a:endParaRPr lang="cs-CZ" sz="4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4211960" y="2790220"/>
            <a:ext cx="187220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err="1" smtClean="0">
                <a:latin typeface="Times New Roman" pitchFamily="18" charset="0"/>
                <a:cs typeface="Times New Roman" pitchFamily="18" charset="0"/>
              </a:rPr>
              <a:t>snake</a:t>
            </a:r>
            <a:endParaRPr lang="cs-CZ" sz="4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6974151" y="2805609"/>
            <a:ext cx="158417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err="1" smtClean="0">
                <a:latin typeface="Times New Roman" pitchFamily="18" charset="0"/>
                <a:cs typeface="Times New Roman" pitchFamily="18" charset="0"/>
              </a:rPr>
              <a:t>parrot</a:t>
            </a:r>
            <a:endParaRPr lang="cs-CZ" sz="4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467544" y="6040601"/>
            <a:ext cx="27718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err="1" smtClean="0">
                <a:latin typeface="Times New Roman" pitchFamily="18" charset="0"/>
                <a:cs typeface="Times New Roman" pitchFamily="18" charset="0"/>
              </a:rPr>
              <a:t>tiger</a:t>
            </a:r>
            <a:endParaRPr lang="cs-CZ" sz="4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4236399" y="6150114"/>
            <a:ext cx="208823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err="1" smtClean="0">
                <a:latin typeface="Times New Roman" pitchFamily="18" charset="0"/>
                <a:cs typeface="Times New Roman" pitchFamily="18" charset="0"/>
              </a:rPr>
              <a:t>rhino</a:t>
            </a:r>
            <a:endParaRPr lang="cs-CZ" sz="4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6817609" y="6040601"/>
            <a:ext cx="2093843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err="1" smtClean="0">
                <a:latin typeface="Times New Roman" pitchFamily="18" charset="0"/>
                <a:cs typeface="Times New Roman" pitchFamily="18" charset="0"/>
              </a:rPr>
              <a:t>crocodile</a:t>
            </a:r>
            <a:endParaRPr lang="cs-CZ" sz="40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254423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  <p:bldP spid="6" grpId="0"/>
      <p:bldP spid="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098" name="Picture 2" descr="C:\Users\Blanka\AppData\Local\Microsoft\Windows\Temporary Internet Files\Content.IE5\ZHM4LWY7\MP900427606[1]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932452"/>
            <a:ext cx="2596730" cy="26223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C:\Users\Blanka\AppData\Local\Microsoft\Windows\Temporary Internet Files\Content.IE5\ZHM4LWY7\MP900427744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872" y="1440160"/>
            <a:ext cx="2492896" cy="24928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1" name="Picture 5" descr="C:\Users\Blanka\AppData\Local\Microsoft\Windows\Temporary Internet Files\Content.IE5\8R7SBDUG\MC900326480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192" y="1857338"/>
            <a:ext cx="1818742" cy="10652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4" name="Picture 8" descr="C:\Users\Blanka\AppData\Local\Microsoft\Windows\Temporary Internet Files\Content.IE5\EIL0U3FS\MP900401615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4437112"/>
            <a:ext cx="2964906" cy="19758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5" name="Picture 9" descr="C:\Users\Blanka\AppData\Local\Microsoft\Windows\Temporary Internet Files\Content.IE5\OO4ZAFMG\MP900430651[1]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216" y="3501008"/>
            <a:ext cx="1808576" cy="27195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323528" y="3789040"/>
            <a:ext cx="325612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err="1" smtClean="0">
                <a:latin typeface="Times New Roman" pitchFamily="18" charset="0"/>
                <a:cs typeface="Times New Roman" pitchFamily="18" charset="0"/>
              </a:rPr>
              <a:t>hamster</a:t>
            </a:r>
            <a:endParaRPr lang="cs-CZ" sz="4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3576466" y="3973706"/>
            <a:ext cx="286774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err="1">
                <a:latin typeface="Times New Roman" pitchFamily="18" charset="0"/>
                <a:cs typeface="Times New Roman" pitchFamily="18" charset="0"/>
              </a:rPr>
              <a:t>g</a:t>
            </a:r>
            <a:r>
              <a:rPr lang="cs-CZ" sz="4000" dirty="0" err="1" smtClean="0">
                <a:latin typeface="Times New Roman" pitchFamily="18" charset="0"/>
                <a:cs typeface="Times New Roman" pitchFamily="18" charset="0"/>
              </a:rPr>
              <a:t>uinea-pig</a:t>
            </a:r>
            <a:endParaRPr lang="cs-CZ" sz="4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6804248" y="1268760"/>
            <a:ext cx="23258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err="1" smtClean="0">
                <a:latin typeface="Times New Roman" pitchFamily="18" charset="0"/>
                <a:cs typeface="Times New Roman" pitchFamily="18" charset="0"/>
              </a:rPr>
              <a:t>turtle</a:t>
            </a:r>
            <a:endParaRPr lang="cs-CZ" sz="4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3707904" y="5301208"/>
            <a:ext cx="223276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smtClean="0">
                <a:latin typeface="Times New Roman" pitchFamily="18" charset="0"/>
                <a:cs typeface="Times New Roman" pitchFamily="18" charset="0"/>
              </a:rPr>
              <a:t>dog</a:t>
            </a:r>
            <a:endParaRPr lang="cs-CZ" sz="4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5796136" y="6220512"/>
            <a:ext cx="326694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smtClean="0">
                <a:latin typeface="Times New Roman" pitchFamily="18" charset="0"/>
                <a:cs typeface="Times New Roman" pitchFamily="18" charset="0"/>
              </a:rPr>
              <a:t>chameleon</a:t>
            </a:r>
            <a:endParaRPr lang="cs-CZ" sz="40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764681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  <p:bldP spid="7" grpId="0"/>
    </p:bld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esta">
  <a:themeElements>
    <a:clrScheme name="Cesta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Cesta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Cesta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62</TotalTime>
  <Words>123</Words>
  <Application>Microsoft Office PowerPoint</Application>
  <PresentationFormat>Předvádění na obrazovce (4:3)</PresentationFormat>
  <Paragraphs>36</Paragraphs>
  <Slides>8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Cesta</vt:lpstr>
      <vt:lpstr>Prezentace aplikace PowerPoint</vt:lpstr>
      <vt:lpstr>ANOTACE</vt:lpstr>
      <vt:lpstr>CITACE</vt:lpstr>
      <vt:lpstr>Animals</vt:lpstr>
      <vt:lpstr>Prezentace aplikace PowerPoint</vt:lpstr>
      <vt:lpstr>Sea world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Animals</dc:title>
  <dc:creator>Blanka</dc:creator>
  <cp:lastModifiedBy>jitka</cp:lastModifiedBy>
  <cp:revision>11</cp:revision>
  <dcterms:created xsi:type="dcterms:W3CDTF">2013-05-01T17:48:48Z</dcterms:created>
  <dcterms:modified xsi:type="dcterms:W3CDTF">2013-12-20T08:44:13Z</dcterms:modified>
</cp:coreProperties>
</file>