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6E4B-8F82-4BE1-8FEE-3670179D8A1E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A8933DB-5A3E-4A01-B647-64785C9071B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6E4B-8F82-4BE1-8FEE-3670179D8A1E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933DB-5A3E-4A01-B647-64785C9071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6E4B-8F82-4BE1-8FEE-3670179D8A1E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933DB-5A3E-4A01-B647-64785C9071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6E4B-8F82-4BE1-8FEE-3670179D8A1E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933DB-5A3E-4A01-B647-64785C9071B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6E4B-8F82-4BE1-8FEE-3670179D8A1E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933DB-5A3E-4A01-B647-64785C9071B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6E4B-8F82-4BE1-8FEE-3670179D8A1E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933DB-5A3E-4A01-B647-64785C9071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6E4B-8F82-4BE1-8FEE-3670179D8A1E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933DB-5A3E-4A01-B647-64785C9071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6E4B-8F82-4BE1-8FEE-3670179D8A1E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933DB-5A3E-4A01-B647-64785C9071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6E4B-8F82-4BE1-8FEE-3670179D8A1E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933DB-5A3E-4A01-B647-64785C9071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6E4B-8F82-4BE1-8FEE-3670179D8A1E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933DB-5A3E-4A01-B647-64785C9071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6E4B-8F82-4BE1-8FEE-3670179D8A1E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933DB-5A3E-4A01-B647-64785C9071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74476E4B-8F82-4BE1-8FEE-3670179D8A1E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DA8933DB-5A3E-4A01-B647-64785C9071B6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96752"/>
            <a:ext cx="4826649" cy="1011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6469853"/>
              </p:ext>
            </p:extLst>
          </p:nvPr>
        </p:nvGraphicFramePr>
        <p:xfrm>
          <a:off x="1187624" y="3212976"/>
          <a:ext cx="6984776" cy="27272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94535"/>
                <a:gridCol w="5290241"/>
              </a:tblGrid>
              <a:tr h="5526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Název školy</a:t>
                      </a:r>
                      <a:r>
                        <a:rPr lang="en-US" sz="1400" dirty="0">
                          <a:solidFill>
                            <a:srgbClr val="542A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542A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400" baseline="0" dirty="0" smtClean="0">
                          <a:solidFill>
                            <a:srgbClr val="542A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400" dirty="0" smtClean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72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Autor: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542A00"/>
                          </a:solidFill>
                          <a:effectLst/>
                        </a:rPr>
                        <a:t>Mgr. Petra Pláničková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72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Název</a:t>
                      </a:r>
                      <a:r>
                        <a:rPr lang="en-US" sz="1400" dirty="0">
                          <a:solidFill>
                            <a:srgbClr val="542A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542A00"/>
                          </a:solidFill>
                          <a:effectLst/>
                        </a:rPr>
                        <a:t>VY_32_INOVACE_1168_OBSAH</a:t>
                      </a:r>
                      <a:r>
                        <a:rPr lang="cs-CZ" sz="1400" baseline="0" dirty="0" smtClean="0">
                          <a:solidFill>
                            <a:srgbClr val="542A00"/>
                          </a:solidFill>
                          <a:effectLst/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rgbClr val="542A00"/>
                          </a:solidFill>
                          <a:effectLst/>
                        </a:rPr>
                        <a:t>OBRAZCŮ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72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Téma</a:t>
                      </a:r>
                      <a:r>
                        <a:rPr lang="en-US" sz="1400" dirty="0">
                          <a:solidFill>
                            <a:srgbClr val="542A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542A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OBSAH, JEDNOTKY, ČTVEREC, OBSAH ČTVERCE, OBDÉLNÍK, OBSAH OBDÉLNÍKU, ÚKOLY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6595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542A00"/>
                          </a:solidFill>
                          <a:effectLst/>
                        </a:rPr>
                        <a:t>Číslo projektu</a:t>
                      </a:r>
                      <a:r>
                        <a:rPr lang="en-US" sz="1400" dirty="0">
                          <a:solidFill>
                            <a:srgbClr val="542A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542A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400" baseline="0" dirty="0" smtClean="0">
                          <a:solidFill>
                            <a:srgbClr val="542A00"/>
                          </a:solidFill>
                          <a:effectLst/>
                        </a:rPr>
                        <a:t> 2975</a:t>
                      </a:r>
                      <a:endParaRPr lang="cs-CZ" sz="1400" dirty="0" smtClean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solidFill>
                          <a:srgbClr val="542A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6929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sz="4800" b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72817"/>
            <a:ext cx="8136904" cy="4536544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Prezentace je určena žákům 5. tříd jako opakování, procvičování v hodinách matematika – geometrie</a:t>
            </a: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Žáci si upevní učivo o obsahu a vyřeší úlohy s tímto učivem spojené.</a:t>
            </a:r>
            <a:endParaRPr lang="cs-CZ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9263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916832"/>
            <a:ext cx="7315200" cy="2532357"/>
          </a:xfrm>
        </p:spPr>
        <p:txBody>
          <a:bodyPr>
            <a:normAutofit fontScale="90000"/>
          </a:bodyPr>
          <a:lstStyle/>
          <a:p>
            <a:pPr algn="ctr"/>
            <a:r>
              <a:rPr lang="cs-CZ" sz="96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</a:t>
            </a:r>
            <a:br>
              <a:rPr lang="cs-CZ" sz="96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96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OBRAZCŮ</a:t>
            </a:r>
            <a:endParaRPr lang="cs-CZ" sz="9600" b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255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</a:t>
            </a:r>
            <a:endParaRPr lang="cs-CZ" sz="4800" b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2492895"/>
            <a:ext cx="7315200" cy="3816465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geometrii vyjadřuje velikost plochy (výměra, rozloha).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Označujeme písmenem S.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Měřidlem se označuje čtvercová síť.</a:t>
            </a:r>
          </a:p>
        </p:txBody>
      </p:sp>
    </p:spTree>
    <p:extLst>
      <p:ext uri="{BB962C8B-B14F-4D97-AF65-F5344CB8AC3E}">
        <p14:creationId xmlns:p14="http://schemas.microsoft.com/office/powerpoint/2010/main" val="232516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764704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JEDNOTKY</a:t>
            </a:r>
            <a:endParaRPr lang="cs-CZ" sz="4800" b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2492897"/>
            <a:ext cx="7113984" cy="3816464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Používáme </a:t>
            </a: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jednotky: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metr </a:t>
            </a: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čtvereční (m</a:t>
            </a:r>
            <a:r>
              <a:rPr lang="cs-CZ" sz="32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decimetr čtvereční (dm</a:t>
            </a:r>
            <a:r>
              <a:rPr lang="cs-CZ" sz="32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centimetr čtvereční (cm</a:t>
            </a:r>
            <a:r>
              <a:rPr lang="cs-CZ" sz="32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milimetr čtvereční (mm</a:t>
            </a:r>
            <a:r>
              <a:rPr lang="cs-CZ" sz="32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a kilometr čtvereční (km</a:t>
            </a:r>
            <a:r>
              <a:rPr lang="cs-CZ" sz="32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endParaRPr lang="cs-CZ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3161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908720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ČTVEREC</a:t>
            </a:r>
            <a:endParaRPr lang="cs-CZ" sz="4800" b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2564904"/>
            <a:ext cx="7315200" cy="3539527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počítání obsahu čtverce vycházíme ze znalostí, které o čtverci víme: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Čtverec je pravidelný čtyřúhelník (rovnoběžník).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Všechny strany má shodné.</a:t>
            </a:r>
            <a:endParaRPr lang="cs-CZ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783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436" y="332656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 ČTVERCE</a:t>
            </a:r>
            <a:endParaRPr lang="cs-CZ" sz="4800" b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88840"/>
            <a:ext cx="4176464" cy="445697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Strana a = 4 cm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 vypočítáme, že vynásobíme dvě sousední strany.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= a . a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= 4 . 4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= 16 </a:t>
            </a:r>
            <a:r>
              <a:rPr lang="cs-C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cm</a:t>
            </a:r>
            <a:r>
              <a:rPr lang="cs-CZ" sz="32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760132" y="5301208"/>
            <a:ext cx="504056" cy="504056"/>
          </a:xfrm>
          <a:prstGeom prst="rect">
            <a:avLst/>
          </a:prstGeom>
          <a:solidFill>
            <a:srgbClr val="92D050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768244" y="5301208"/>
            <a:ext cx="504056" cy="504056"/>
          </a:xfrm>
          <a:prstGeom prst="rect">
            <a:avLst/>
          </a:prstGeom>
          <a:solidFill>
            <a:srgbClr val="92D050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758707" y="4797152"/>
            <a:ext cx="504056" cy="504056"/>
          </a:xfrm>
          <a:prstGeom prst="rect">
            <a:avLst/>
          </a:prstGeom>
          <a:solidFill>
            <a:srgbClr val="92D050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760132" y="4293096"/>
            <a:ext cx="504056" cy="504056"/>
          </a:xfrm>
          <a:prstGeom prst="rect">
            <a:avLst/>
          </a:prstGeom>
          <a:solidFill>
            <a:srgbClr val="92D050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260646" y="5301208"/>
            <a:ext cx="504056" cy="504056"/>
          </a:xfrm>
          <a:prstGeom prst="rect">
            <a:avLst/>
          </a:prstGeom>
          <a:solidFill>
            <a:srgbClr val="92D050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264188" y="5301208"/>
            <a:ext cx="504056" cy="504056"/>
          </a:xfrm>
          <a:prstGeom prst="rect">
            <a:avLst/>
          </a:prstGeom>
          <a:solidFill>
            <a:srgbClr val="92D050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760640" y="3801260"/>
            <a:ext cx="504056" cy="504056"/>
          </a:xfrm>
          <a:prstGeom prst="rect">
            <a:avLst/>
          </a:prstGeom>
          <a:solidFill>
            <a:srgbClr val="92D050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8111636" y="5805264"/>
            <a:ext cx="504056" cy="504056"/>
          </a:xfrm>
          <a:prstGeom prst="rect">
            <a:avLst/>
          </a:prstGeom>
          <a:solidFill>
            <a:srgbClr val="92D050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254651" y="3062850"/>
            <a:ext cx="504056" cy="504056"/>
          </a:xfrm>
          <a:prstGeom prst="rect">
            <a:avLst/>
          </a:prstGeom>
          <a:solidFill>
            <a:srgbClr val="92D050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8596572" y="5049180"/>
            <a:ext cx="504056" cy="504056"/>
          </a:xfrm>
          <a:prstGeom prst="rect">
            <a:avLst/>
          </a:prstGeom>
          <a:solidFill>
            <a:srgbClr val="92D050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8092516" y="3539019"/>
            <a:ext cx="504056" cy="504056"/>
          </a:xfrm>
          <a:prstGeom prst="rect">
            <a:avLst/>
          </a:prstGeom>
          <a:solidFill>
            <a:srgbClr val="92D050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388424" y="4278440"/>
            <a:ext cx="492402" cy="468707"/>
          </a:xfrm>
          <a:prstGeom prst="rect">
            <a:avLst/>
          </a:prstGeom>
          <a:solidFill>
            <a:srgbClr val="92D050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372200" y="2474565"/>
            <a:ext cx="492402" cy="468707"/>
          </a:xfrm>
          <a:prstGeom prst="rect">
            <a:avLst/>
          </a:prstGeom>
          <a:solidFill>
            <a:srgbClr val="92D050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305944" y="6211463"/>
            <a:ext cx="492402" cy="468707"/>
          </a:xfrm>
          <a:prstGeom prst="rect">
            <a:avLst/>
          </a:prstGeom>
          <a:solidFill>
            <a:srgbClr val="92D050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8039958" y="2602599"/>
            <a:ext cx="492402" cy="468707"/>
          </a:xfrm>
          <a:prstGeom prst="rect">
            <a:avLst/>
          </a:prstGeom>
          <a:solidFill>
            <a:srgbClr val="92D050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7258837" y="2708920"/>
            <a:ext cx="492402" cy="468707"/>
          </a:xfrm>
          <a:prstGeom prst="rect">
            <a:avLst/>
          </a:prstGeom>
          <a:solidFill>
            <a:srgbClr val="92D050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5758707" y="3801260"/>
            <a:ext cx="1992532" cy="2004004"/>
          </a:xfrm>
          <a:prstGeom prst="rect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5366021" y="4597097"/>
            <a:ext cx="3946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2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666567" y="5811353"/>
            <a:ext cx="3946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2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225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620688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</a:t>
            </a:r>
            <a:endParaRPr lang="cs-CZ" sz="4800" b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2060848"/>
            <a:ext cx="7315200" cy="4176504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 rozlohu zahrady: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Strana a = 169 m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Náčrt, vzoreček, dosazení, výpočet a odpověď.</a:t>
            </a:r>
            <a:endParaRPr lang="cs-CZ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profesor\AppData\Local\Microsoft\Windows\Temporary Internet Files\Content.IE5\KTP1Q291\MC9001501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023258"/>
            <a:ext cx="3208864" cy="2404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452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ŘEŠENÍ:</a:t>
            </a:r>
            <a:endParaRPr lang="cs-CZ" sz="4800" b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988840"/>
            <a:ext cx="4536504" cy="4248512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169 m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= a . a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= 169 . 169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= 28 561 m</a:t>
            </a:r>
            <a:r>
              <a:rPr lang="cs-CZ" sz="32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 zahrady je </a:t>
            </a:r>
          </a:p>
          <a:p>
            <a:pPr marL="45720" indent="0">
              <a:buNone/>
            </a:pPr>
            <a:r>
              <a:rPr lang="cs-C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28 561 m</a:t>
            </a:r>
            <a:r>
              <a:rPr lang="cs-CZ" sz="32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</a:t>
            </a: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5705248" y="2363459"/>
            <a:ext cx="2887685" cy="3205990"/>
            <a:chOff x="5705248" y="2711233"/>
            <a:chExt cx="2887685" cy="3205990"/>
          </a:xfrm>
        </p:grpSpPr>
        <p:sp>
          <p:nvSpPr>
            <p:cNvPr id="4" name="Volný tvar 3"/>
            <p:cNvSpPr/>
            <p:nvPr/>
          </p:nvSpPr>
          <p:spPr>
            <a:xfrm>
              <a:off x="5705248" y="2711233"/>
              <a:ext cx="2887685" cy="2581203"/>
            </a:xfrm>
            <a:custGeom>
              <a:avLst/>
              <a:gdLst>
                <a:gd name="connsiteX0" fmla="*/ 2825 w 2887685"/>
                <a:gd name="connsiteY0" fmla="*/ 87385 h 2581203"/>
                <a:gd name="connsiteX1" fmla="*/ 127516 w 2887685"/>
                <a:gd name="connsiteY1" fmla="*/ 101240 h 2581203"/>
                <a:gd name="connsiteX2" fmla="*/ 210643 w 2887685"/>
                <a:gd name="connsiteY2" fmla="*/ 115094 h 2581203"/>
                <a:gd name="connsiteX3" fmla="*/ 460025 w 2887685"/>
                <a:gd name="connsiteY3" fmla="*/ 128949 h 2581203"/>
                <a:gd name="connsiteX4" fmla="*/ 875661 w 2887685"/>
                <a:gd name="connsiteY4" fmla="*/ 156658 h 2581203"/>
                <a:gd name="connsiteX5" fmla="*/ 1291297 w 2887685"/>
                <a:gd name="connsiteY5" fmla="*/ 184367 h 2581203"/>
                <a:gd name="connsiteX6" fmla="*/ 1568388 w 2887685"/>
                <a:gd name="connsiteY6" fmla="*/ 170512 h 2581203"/>
                <a:gd name="connsiteX7" fmla="*/ 1693079 w 2887685"/>
                <a:gd name="connsiteY7" fmla="*/ 156658 h 2581203"/>
                <a:gd name="connsiteX8" fmla="*/ 1776207 w 2887685"/>
                <a:gd name="connsiteY8" fmla="*/ 142803 h 2581203"/>
                <a:gd name="connsiteX9" fmla="*/ 2219552 w 2887685"/>
                <a:gd name="connsiteY9" fmla="*/ 128949 h 2581203"/>
                <a:gd name="connsiteX10" fmla="*/ 2468934 w 2887685"/>
                <a:gd name="connsiteY10" fmla="*/ 142803 h 2581203"/>
                <a:gd name="connsiteX11" fmla="*/ 2496643 w 2887685"/>
                <a:gd name="connsiteY11" fmla="*/ 184367 h 2581203"/>
                <a:gd name="connsiteX12" fmla="*/ 2538207 w 2887685"/>
                <a:gd name="connsiteY12" fmla="*/ 267494 h 2581203"/>
                <a:gd name="connsiteX13" fmla="*/ 2552061 w 2887685"/>
                <a:gd name="connsiteY13" fmla="*/ 322912 h 2581203"/>
                <a:gd name="connsiteX14" fmla="*/ 2579770 w 2887685"/>
                <a:gd name="connsiteY14" fmla="*/ 350622 h 2581203"/>
                <a:gd name="connsiteX15" fmla="*/ 2593625 w 2887685"/>
                <a:gd name="connsiteY15" fmla="*/ 433749 h 2581203"/>
                <a:gd name="connsiteX16" fmla="*/ 2621334 w 2887685"/>
                <a:gd name="connsiteY16" fmla="*/ 530731 h 2581203"/>
                <a:gd name="connsiteX17" fmla="*/ 2649043 w 2887685"/>
                <a:gd name="connsiteY17" fmla="*/ 710840 h 2581203"/>
                <a:gd name="connsiteX18" fmla="*/ 2676752 w 2887685"/>
                <a:gd name="connsiteY18" fmla="*/ 835531 h 2581203"/>
                <a:gd name="connsiteX19" fmla="*/ 2704461 w 2887685"/>
                <a:gd name="connsiteY19" fmla="*/ 877094 h 2581203"/>
                <a:gd name="connsiteX20" fmla="*/ 2718316 w 2887685"/>
                <a:gd name="connsiteY20" fmla="*/ 987931 h 2581203"/>
                <a:gd name="connsiteX21" fmla="*/ 2732170 w 2887685"/>
                <a:gd name="connsiteY21" fmla="*/ 1029494 h 2581203"/>
                <a:gd name="connsiteX22" fmla="*/ 2759879 w 2887685"/>
                <a:gd name="connsiteY22" fmla="*/ 1237312 h 2581203"/>
                <a:gd name="connsiteX23" fmla="*/ 2787588 w 2887685"/>
                <a:gd name="connsiteY23" fmla="*/ 1694512 h 2581203"/>
                <a:gd name="connsiteX24" fmla="*/ 2815297 w 2887685"/>
                <a:gd name="connsiteY24" fmla="*/ 1874622 h 2581203"/>
                <a:gd name="connsiteX25" fmla="*/ 2829152 w 2887685"/>
                <a:gd name="connsiteY25" fmla="*/ 2110149 h 2581203"/>
                <a:gd name="connsiteX26" fmla="*/ 2843007 w 2887685"/>
                <a:gd name="connsiteY26" fmla="*/ 2151712 h 2581203"/>
                <a:gd name="connsiteX27" fmla="*/ 2870716 w 2887685"/>
                <a:gd name="connsiteY27" fmla="*/ 2179422 h 2581203"/>
                <a:gd name="connsiteX28" fmla="*/ 2870716 w 2887685"/>
                <a:gd name="connsiteY28" fmla="*/ 2484222 h 2581203"/>
                <a:gd name="connsiteX29" fmla="*/ 2773734 w 2887685"/>
                <a:gd name="connsiteY29" fmla="*/ 2553494 h 2581203"/>
                <a:gd name="connsiteX30" fmla="*/ 2690607 w 2887685"/>
                <a:gd name="connsiteY30" fmla="*/ 2581203 h 2581203"/>
                <a:gd name="connsiteX31" fmla="*/ 1859334 w 2887685"/>
                <a:gd name="connsiteY31" fmla="*/ 2567349 h 2581203"/>
                <a:gd name="connsiteX32" fmla="*/ 1693079 w 2887685"/>
                <a:gd name="connsiteY32" fmla="*/ 2539640 h 2581203"/>
                <a:gd name="connsiteX33" fmla="*/ 1637661 w 2887685"/>
                <a:gd name="connsiteY33" fmla="*/ 2525785 h 2581203"/>
                <a:gd name="connsiteX34" fmla="*/ 182934 w 2887685"/>
                <a:gd name="connsiteY34" fmla="*/ 2498076 h 2581203"/>
                <a:gd name="connsiteX35" fmla="*/ 127516 w 2887685"/>
                <a:gd name="connsiteY35" fmla="*/ 2470367 h 2581203"/>
                <a:gd name="connsiteX36" fmla="*/ 85952 w 2887685"/>
                <a:gd name="connsiteY36" fmla="*/ 2373385 h 2581203"/>
                <a:gd name="connsiteX37" fmla="*/ 72097 w 2887685"/>
                <a:gd name="connsiteY37" fmla="*/ 2331822 h 2581203"/>
                <a:gd name="connsiteX38" fmla="*/ 44388 w 2887685"/>
                <a:gd name="connsiteY38" fmla="*/ 1486694 h 2581203"/>
                <a:gd name="connsiteX39" fmla="*/ 16679 w 2887685"/>
                <a:gd name="connsiteY39" fmla="*/ 1292731 h 2581203"/>
                <a:gd name="connsiteX40" fmla="*/ 30534 w 2887685"/>
                <a:gd name="connsiteY40" fmla="*/ 350622 h 2581203"/>
                <a:gd name="connsiteX41" fmla="*/ 2825 w 2887685"/>
                <a:gd name="connsiteY41" fmla="*/ 87385 h 2581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2887685" h="2581203">
                  <a:moveTo>
                    <a:pt x="2825" y="87385"/>
                  </a:moveTo>
                  <a:cubicBezTo>
                    <a:pt x="18989" y="45821"/>
                    <a:pt x="86063" y="95713"/>
                    <a:pt x="127516" y="101240"/>
                  </a:cubicBezTo>
                  <a:cubicBezTo>
                    <a:pt x="155361" y="104953"/>
                    <a:pt x="182649" y="112761"/>
                    <a:pt x="210643" y="115094"/>
                  </a:cubicBezTo>
                  <a:cubicBezTo>
                    <a:pt x="293611" y="122008"/>
                    <a:pt x="376898" y="124331"/>
                    <a:pt x="460025" y="128949"/>
                  </a:cubicBezTo>
                  <a:cubicBezTo>
                    <a:pt x="622489" y="183102"/>
                    <a:pt x="465402" y="135065"/>
                    <a:pt x="875661" y="156658"/>
                  </a:cubicBezTo>
                  <a:cubicBezTo>
                    <a:pt x="1014322" y="163956"/>
                    <a:pt x="1152752" y="175131"/>
                    <a:pt x="1291297" y="184367"/>
                  </a:cubicBezTo>
                  <a:lnTo>
                    <a:pt x="1568388" y="170512"/>
                  </a:lnTo>
                  <a:cubicBezTo>
                    <a:pt x="1610108" y="167635"/>
                    <a:pt x="1651626" y="162185"/>
                    <a:pt x="1693079" y="156658"/>
                  </a:cubicBezTo>
                  <a:cubicBezTo>
                    <a:pt x="1720924" y="152945"/>
                    <a:pt x="1748154" y="144279"/>
                    <a:pt x="1776207" y="142803"/>
                  </a:cubicBezTo>
                  <a:cubicBezTo>
                    <a:pt x="1923856" y="135032"/>
                    <a:pt x="2071770" y="133567"/>
                    <a:pt x="2219552" y="128949"/>
                  </a:cubicBezTo>
                  <a:cubicBezTo>
                    <a:pt x="2302679" y="133567"/>
                    <a:pt x="2387295" y="126475"/>
                    <a:pt x="2468934" y="142803"/>
                  </a:cubicBezTo>
                  <a:cubicBezTo>
                    <a:pt x="2485262" y="146069"/>
                    <a:pt x="2489197" y="169474"/>
                    <a:pt x="2496643" y="184367"/>
                  </a:cubicBezTo>
                  <a:cubicBezTo>
                    <a:pt x="2553995" y="299075"/>
                    <a:pt x="2458804" y="148395"/>
                    <a:pt x="2538207" y="267494"/>
                  </a:cubicBezTo>
                  <a:cubicBezTo>
                    <a:pt x="2542825" y="285967"/>
                    <a:pt x="2543546" y="305881"/>
                    <a:pt x="2552061" y="322912"/>
                  </a:cubicBezTo>
                  <a:cubicBezTo>
                    <a:pt x="2557903" y="334595"/>
                    <a:pt x="2575183" y="338391"/>
                    <a:pt x="2579770" y="350622"/>
                  </a:cubicBezTo>
                  <a:cubicBezTo>
                    <a:pt x="2589634" y="376925"/>
                    <a:pt x="2588116" y="406203"/>
                    <a:pt x="2593625" y="433749"/>
                  </a:cubicBezTo>
                  <a:cubicBezTo>
                    <a:pt x="2602325" y="477247"/>
                    <a:pt x="2608127" y="491112"/>
                    <a:pt x="2621334" y="530731"/>
                  </a:cubicBezTo>
                  <a:cubicBezTo>
                    <a:pt x="2631715" y="603401"/>
                    <a:pt x="2636224" y="640337"/>
                    <a:pt x="2649043" y="710840"/>
                  </a:cubicBezTo>
                  <a:cubicBezTo>
                    <a:pt x="2651120" y="722265"/>
                    <a:pt x="2669728" y="819143"/>
                    <a:pt x="2676752" y="835531"/>
                  </a:cubicBezTo>
                  <a:cubicBezTo>
                    <a:pt x="2683311" y="850836"/>
                    <a:pt x="2695225" y="863240"/>
                    <a:pt x="2704461" y="877094"/>
                  </a:cubicBezTo>
                  <a:cubicBezTo>
                    <a:pt x="2709079" y="914040"/>
                    <a:pt x="2711656" y="951298"/>
                    <a:pt x="2718316" y="987931"/>
                  </a:cubicBezTo>
                  <a:cubicBezTo>
                    <a:pt x="2720928" y="1002299"/>
                    <a:pt x="2729769" y="1015089"/>
                    <a:pt x="2732170" y="1029494"/>
                  </a:cubicBezTo>
                  <a:cubicBezTo>
                    <a:pt x="2743659" y="1098429"/>
                    <a:pt x="2750643" y="1168039"/>
                    <a:pt x="2759879" y="1237312"/>
                  </a:cubicBezTo>
                  <a:cubicBezTo>
                    <a:pt x="2769115" y="1389712"/>
                    <a:pt x="2774361" y="1542406"/>
                    <a:pt x="2787588" y="1694512"/>
                  </a:cubicBezTo>
                  <a:cubicBezTo>
                    <a:pt x="2792850" y="1755027"/>
                    <a:pt x="2809253" y="1814180"/>
                    <a:pt x="2815297" y="1874622"/>
                  </a:cubicBezTo>
                  <a:cubicBezTo>
                    <a:pt x="2823122" y="1952876"/>
                    <a:pt x="2821326" y="2031895"/>
                    <a:pt x="2829152" y="2110149"/>
                  </a:cubicBezTo>
                  <a:cubicBezTo>
                    <a:pt x="2830605" y="2124680"/>
                    <a:pt x="2835493" y="2139189"/>
                    <a:pt x="2843007" y="2151712"/>
                  </a:cubicBezTo>
                  <a:cubicBezTo>
                    <a:pt x="2849728" y="2162913"/>
                    <a:pt x="2861480" y="2170185"/>
                    <a:pt x="2870716" y="2179422"/>
                  </a:cubicBezTo>
                  <a:cubicBezTo>
                    <a:pt x="2885063" y="2294200"/>
                    <a:pt x="2900361" y="2358231"/>
                    <a:pt x="2870716" y="2484222"/>
                  </a:cubicBezTo>
                  <a:cubicBezTo>
                    <a:pt x="2863760" y="2513784"/>
                    <a:pt x="2794802" y="2545067"/>
                    <a:pt x="2773734" y="2553494"/>
                  </a:cubicBezTo>
                  <a:cubicBezTo>
                    <a:pt x="2746615" y="2564342"/>
                    <a:pt x="2690607" y="2581203"/>
                    <a:pt x="2690607" y="2581203"/>
                  </a:cubicBezTo>
                  <a:cubicBezTo>
                    <a:pt x="2413516" y="2576585"/>
                    <a:pt x="2136223" y="2578886"/>
                    <a:pt x="1859334" y="2567349"/>
                  </a:cubicBezTo>
                  <a:cubicBezTo>
                    <a:pt x="1803200" y="2565010"/>
                    <a:pt x="1747584" y="2553267"/>
                    <a:pt x="1693079" y="2539640"/>
                  </a:cubicBezTo>
                  <a:cubicBezTo>
                    <a:pt x="1674606" y="2535022"/>
                    <a:pt x="1656695" y="2526309"/>
                    <a:pt x="1637661" y="2525785"/>
                  </a:cubicBezTo>
                  <a:lnTo>
                    <a:pt x="182934" y="2498076"/>
                  </a:lnTo>
                  <a:cubicBezTo>
                    <a:pt x="164461" y="2488840"/>
                    <a:pt x="143382" y="2483589"/>
                    <a:pt x="127516" y="2470367"/>
                  </a:cubicBezTo>
                  <a:cubicBezTo>
                    <a:pt x="95879" y="2444003"/>
                    <a:pt x="96259" y="2409458"/>
                    <a:pt x="85952" y="2373385"/>
                  </a:cubicBezTo>
                  <a:cubicBezTo>
                    <a:pt x="81940" y="2359343"/>
                    <a:pt x="76715" y="2345676"/>
                    <a:pt x="72097" y="2331822"/>
                  </a:cubicBezTo>
                  <a:cubicBezTo>
                    <a:pt x="62861" y="2050113"/>
                    <a:pt x="56456" y="1768296"/>
                    <a:pt x="44388" y="1486694"/>
                  </a:cubicBezTo>
                  <a:cubicBezTo>
                    <a:pt x="40798" y="1402916"/>
                    <a:pt x="31492" y="1366794"/>
                    <a:pt x="16679" y="1292731"/>
                  </a:cubicBezTo>
                  <a:cubicBezTo>
                    <a:pt x="21297" y="978695"/>
                    <a:pt x="22782" y="664597"/>
                    <a:pt x="30534" y="350622"/>
                  </a:cubicBezTo>
                  <a:cubicBezTo>
                    <a:pt x="45805" y="-267845"/>
                    <a:pt x="-13339" y="128949"/>
                    <a:pt x="2825" y="87385"/>
                  </a:cubicBezTo>
                  <a:close/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Volný tvar 6"/>
            <p:cNvSpPr/>
            <p:nvPr/>
          </p:nvSpPr>
          <p:spPr>
            <a:xfrm>
              <a:off x="6248400" y="5547211"/>
              <a:ext cx="390841" cy="257844"/>
            </a:xfrm>
            <a:custGeom>
              <a:avLst/>
              <a:gdLst>
                <a:gd name="connsiteX0" fmla="*/ 166255 w 390841"/>
                <a:gd name="connsiteY0" fmla="*/ 77734 h 257844"/>
                <a:gd name="connsiteX1" fmla="*/ 96982 w 390841"/>
                <a:gd name="connsiteY1" fmla="*/ 8462 h 257844"/>
                <a:gd name="connsiteX2" fmla="*/ 13855 w 390841"/>
                <a:gd name="connsiteY2" fmla="*/ 77734 h 257844"/>
                <a:gd name="connsiteX3" fmla="*/ 0 w 390841"/>
                <a:gd name="connsiteY3" fmla="*/ 119298 h 257844"/>
                <a:gd name="connsiteX4" fmla="*/ 27709 w 390841"/>
                <a:gd name="connsiteY4" fmla="*/ 160862 h 257844"/>
                <a:gd name="connsiteX5" fmla="*/ 41564 w 390841"/>
                <a:gd name="connsiteY5" fmla="*/ 202425 h 257844"/>
                <a:gd name="connsiteX6" fmla="*/ 138545 w 390841"/>
                <a:gd name="connsiteY6" fmla="*/ 257844 h 257844"/>
                <a:gd name="connsiteX7" fmla="*/ 166255 w 390841"/>
                <a:gd name="connsiteY7" fmla="*/ 77734 h 257844"/>
                <a:gd name="connsiteX8" fmla="*/ 83127 w 390841"/>
                <a:gd name="connsiteY8" fmla="*/ 63880 h 257844"/>
                <a:gd name="connsiteX9" fmla="*/ 124691 w 390841"/>
                <a:gd name="connsiteY9" fmla="*/ 36171 h 257844"/>
                <a:gd name="connsiteX10" fmla="*/ 180109 w 390841"/>
                <a:gd name="connsiteY10" fmla="*/ 105444 h 257844"/>
                <a:gd name="connsiteX11" fmla="*/ 304800 w 390841"/>
                <a:gd name="connsiteY11" fmla="*/ 243989 h 257844"/>
                <a:gd name="connsiteX12" fmla="*/ 346364 w 390841"/>
                <a:gd name="connsiteY12" fmla="*/ 257844 h 257844"/>
                <a:gd name="connsiteX13" fmla="*/ 374073 w 390841"/>
                <a:gd name="connsiteY13" fmla="*/ 8462 h 25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90841" h="257844">
                  <a:moveTo>
                    <a:pt x="166255" y="77734"/>
                  </a:moveTo>
                  <a:cubicBezTo>
                    <a:pt x="143164" y="54643"/>
                    <a:pt x="127302" y="20590"/>
                    <a:pt x="96982" y="8462"/>
                  </a:cubicBezTo>
                  <a:cubicBezTo>
                    <a:pt x="19464" y="-22545"/>
                    <a:pt x="24989" y="38765"/>
                    <a:pt x="13855" y="77734"/>
                  </a:cubicBezTo>
                  <a:cubicBezTo>
                    <a:pt x="9843" y="91776"/>
                    <a:pt x="4618" y="105443"/>
                    <a:pt x="0" y="119298"/>
                  </a:cubicBezTo>
                  <a:cubicBezTo>
                    <a:pt x="9236" y="133153"/>
                    <a:pt x="20262" y="145969"/>
                    <a:pt x="27709" y="160862"/>
                  </a:cubicBezTo>
                  <a:cubicBezTo>
                    <a:pt x="34240" y="173924"/>
                    <a:pt x="32441" y="191021"/>
                    <a:pt x="41564" y="202425"/>
                  </a:cubicBezTo>
                  <a:cubicBezTo>
                    <a:pt x="54619" y="218743"/>
                    <a:pt x="124910" y="251026"/>
                    <a:pt x="138545" y="257844"/>
                  </a:cubicBezTo>
                  <a:cubicBezTo>
                    <a:pt x="224081" y="236460"/>
                    <a:pt x="269054" y="244781"/>
                    <a:pt x="166255" y="77734"/>
                  </a:cubicBezTo>
                  <a:cubicBezTo>
                    <a:pt x="151532" y="53810"/>
                    <a:pt x="110836" y="68498"/>
                    <a:pt x="83127" y="63880"/>
                  </a:cubicBezTo>
                  <a:cubicBezTo>
                    <a:pt x="96982" y="54644"/>
                    <a:pt x="108040" y="36171"/>
                    <a:pt x="124691" y="36171"/>
                  </a:cubicBezTo>
                  <a:cubicBezTo>
                    <a:pt x="175438" y="36171"/>
                    <a:pt x="163593" y="79490"/>
                    <a:pt x="180109" y="105444"/>
                  </a:cubicBezTo>
                  <a:cubicBezTo>
                    <a:pt x="218025" y="165027"/>
                    <a:pt x="244714" y="213946"/>
                    <a:pt x="304800" y="243989"/>
                  </a:cubicBezTo>
                  <a:cubicBezTo>
                    <a:pt x="317862" y="250520"/>
                    <a:pt x="332509" y="253226"/>
                    <a:pt x="346364" y="257844"/>
                  </a:cubicBezTo>
                  <a:cubicBezTo>
                    <a:pt x="426321" y="177884"/>
                    <a:pt x="374073" y="243196"/>
                    <a:pt x="374073" y="8462"/>
                  </a:cubicBezTo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Volný tvar 7"/>
            <p:cNvSpPr/>
            <p:nvPr/>
          </p:nvSpPr>
          <p:spPr>
            <a:xfrm>
              <a:off x="6761018" y="5583382"/>
              <a:ext cx="180109" cy="15055"/>
            </a:xfrm>
            <a:custGeom>
              <a:avLst/>
              <a:gdLst>
                <a:gd name="connsiteX0" fmla="*/ 0 w 180109"/>
                <a:gd name="connsiteY0" fmla="*/ 0 h 15055"/>
                <a:gd name="connsiteX1" fmla="*/ 180109 w 180109"/>
                <a:gd name="connsiteY1" fmla="*/ 13854 h 15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0109" h="15055">
                  <a:moveTo>
                    <a:pt x="0" y="0"/>
                  </a:moveTo>
                  <a:cubicBezTo>
                    <a:pt x="105501" y="21099"/>
                    <a:pt x="45725" y="13854"/>
                    <a:pt x="180109" y="13854"/>
                  </a:cubicBezTo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Volný tvar 8"/>
            <p:cNvSpPr/>
            <p:nvPr/>
          </p:nvSpPr>
          <p:spPr>
            <a:xfrm>
              <a:off x="6733309" y="5749636"/>
              <a:ext cx="249382" cy="28518"/>
            </a:xfrm>
            <a:custGeom>
              <a:avLst/>
              <a:gdLst>
                <a:gd name="connsiteX0" fmla="*/ 0 w 249382"/>
                <a:gd name="connsiteY0" fmla="*/ 0 h 28518"/>
                <a:gd name="connsiteX1" fmla="*/ 152400 w 249382"/>
                <a:gd name="connsiteY1" fmla="*/ 13855 h 28518"/>
                <a:gd name="connsiteX2" fmla="*/ 249382 w 249382"/>
                <a:gd name="connsiteY2" fmla="*/ 27709 h 28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9382" h="28518">
                  <a:moveTo>
                    <a:pt x="0" y="0"/>
                  </a:moveTo>
                  <a:cubicBezTo>
                    <a:pt x="50800" y="4618"/>
                    <a:pt x="101903" y="6641"/>
                    <a:pt x="152400" y="13855"/>
                  </a:cubicBezTo>
                  <a:cubicBezTo>
                    <a:pt x="290268" y="33550"/>
                    <a:pt x="79712" y="27709"/>
                    <a:pt x="249382" y="27709"/>
                  </a:cubicBezTo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7121236" y="5472545"/>
              <a:ext cx="139912" cy="346364"/>
            </a:xfrm>
            <a:custGeom>
              <a:avLst/>
              <a:gdLst>
                <a:gd name="connsiteX0" fmla="*/ 0 w 139912"/>
                <a:gd name="connsiteY0" fmla="*/ 193964 h 346364"/>
                <a:gd name="connsiteX1" fmla="*/ 69273 w 139912"/>
                <a:gd name="connsiteY1" fmla="*/ 124691 h 346364"/>
                <a:gd name="connsiteX2" fmla="*/ 83128 w 139912"/>
                <a:gd name="connsiteY2" fmla="*/ 41564 h 346364"/>
                <a:gd name="connsiteX3" fmla="*/ 96982 w 139912"/>
                <a:gd name="connsiteY3" fmla="*/ 0 h 346364"/>
                <a:gd name="connsiteX4" fmla="*/ 110837 w 139912"/>
                <a:gd name="connsiteY4" fmla="*/ 55419 h 346364"/>
                <a:gd name="connsiteX5" fmla="*/ 138546 w 139912"/>
                <a:gd name="connsiteY5" fmla="*/ 180110 h 346364"/>
                <a:gd name="connsiteX6" fmla="*/ 138546 w 139912"/>
                <a:gd name="connsiteY6" fmla="*/ 346364 h 3463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9912" h="346364">
                  <a:moveTo>
                    <a:pt x="0" y="193964"/>
                  </a:moveTo>
                  <a:cubicBezTo>
                    <a:pt x="23091" y="170873"/>
                    <a:pt x="53636" y="153359"/>
                    <a:pt x="69273" y="124691"/>
                  </a:cubicBezTo>
                  <a:cubicBezTo>
                    <a:pt x="82725" y="100030"/>
                    <a:pt x="77034" y="68986"/>
                    <a:pt x="83128" y="41564"/>
                  </a:cubicBezTo>
                  <a:cubicBezTo>
                    <a:pt x="86296" y="27308"/>
                    <a:pt x="92364" y="13855"/>
                    <a:pt x="96982" y="0"/>
                  </a:cubicBezTo>
                  <a:cubicBezTo>
                    <a:pt x="101600" y="18473"/>
                    <a:pt x="105606" y="37110"/>
                    <a:pt x="110837" y="55419"/>
                  </a:cubicBezTo>
                  <a:cubicBezTo>
                    <a:pt x="127364" y="113265"/>
                    <a:pt x="134235" y="102519"/>
                    <a:pt x="138546" y="180110"/>
                  </a:cubicBezTo>
                  <a:cubicBezTo>
                    <a:pt x="141620" y="235443"/>
                    <a:pt x="138546" y="290946"/>
                    <a:pt x="138546" y="346364"/>
                  </a:cubicBezTo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Volný tvar 10"/>
            <p:cNvSpPr/>
            <p:nvPr/>
          </p:nvSpPr>
          <p:spPr>
            <a:xfrm>
              <a:off x="7398327" y="5508728"/>
              <a:ext cx="193964" cy="379454"/>
            </a:xfrm>
            <a:custGeom>
              <a:avLst/>
              <a:gdLst>
                <a:gd name="connsiteX0" fmla="*/ 124691 w 193964"/>
                <a:gd name="connsiteY0" fmla="*/ 130072 h 379454"/>
                <a:gd name="connsiteX1" fmla="*/ 110837 w 193964"/>
                <a:gd name="connsiteY1" fmla="*/ 19236 h 379454"/>
                <a:gd name="connsiteX2" fmla="*/ 0 w 193964"/>
                <a:gd name="connsiteY2" fmla="*/ 88508 h 379454"/>
                <a:gd name="connsiteX3" fmla="*/ 13855 w 193964"/>
                <a:gd name="connsiteY3" fmla="*/ 254763 h 379454"/>
                <a:gd name="connsiteX4" fmla="*/ 27709 w 193964"/>
                <a:gd name="connsiteY4" fmla="*/ 296327 h 379454"/>
                <a:gd name="connsiteX5" fmla="*/ 69273 w 193964"/>
                <a:gd name="connsiteY5" fmla="*/ 337890 h 379454"/>
                <a:gd name="connsiteX6" fmla="*/ 110837 w 193964"/>
                <a:gd name="connsiteY6" fmla="*/ 365599 h 379454"/>
                <a:gd name="connsiteX7" fmla="*/ 180109 w 193964"/>
                <a:gd name="connsiteY7" fmla="*/ 379454 h 379454"/>
                <a:gd name="connsiteX8" fmla="*/ 193964 w 193964"/>
                <a:gd name="connsiteY8" fmla="*/ 337890 h 379454"/>
                <a:gd name="connsiteX9" fmla="*/ 152400 w 193964"/>
                <a:gd name="connsiteY9" fmla="*/ 268617 h 379454"/>
                <a:gd name="connsiteX10" fmla="*/ 110837 w 193964"/>
                <a:gd name="connsiteY10" fmla="*/ 254763 h 379454"/>
                <a:gd name="connsiteX11" fmla="*/ 27709 w 193964"/>
                <a:gd name="connsiteY11" fmla="*/ 296327 h 3794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93964" h="379454">
                  <a:moveTo>
                    <a:pt x="124691" y="130072"/>
                  </a:moveTo>
                  <a:cubicBezTo>
                    <a:pt x="120073" y="93127"/>
                    <a:pt x="137165" y="45564"/>
                    <a:pt x="110837" y="19236"/>
                  </a:cubicBezTo>
                  <a:cubicBezTo>
                    <a:pt x="47587" y="-44014"/>
                    <a:pt x="10680" y="67148"/>
                    <a:pt x="0" y="88508"/>
                  </a:cubicBezTo>
                  <a:cubicBezTo>
                    <a:pt x="4618" y="143926"/>
                    <a:pt x="6505" y="199640"/>
                    <a:pt x="13855" y="254763"/>
                  </a:cubicBezTo>
                  <a:cubicBezTo>
                    <a:pt x="15785" y="269239"/>
                    <a:pt x="19608" y="284176"/>
                    <a:pt x="27709" y="296327"/>
                  </a:cubicBezTo>
                  <a:cubicBezTo>
                    <a:pt x="38577" y="312630"/>
                    <a:pt x="54221" y="325347"/>
                    <a:pt x="69273" y="337890"/>
                  </a:cubicBezTo>
                  <a:cubicBezTo>
                    <a:pt x="82065" y="348550"/>
                    <a:pt x="95246" y="359752"/>
                    <a:pt x="110837" y="365599"/>
                  </a:cubicBezTo>
                  <a:cubicBezTo>
                    <a:pt x="132886" y="373867"/>
                    <a:pt x="157018" y="374836"/>
                    <a:pt x="180109" y="379454"/>
                  </a:cubicBezTo>
                  <a:cubicBezTo>
                    <a:pt x="184727" y="365599"/>
                    <a:pt x="193964" y="352494"/>
                    <a:pt x="193964" y="337890"/>
                  </a:cubicBezTo>
                  <a:cubicBezTo>
                    <a:pt x="193964" y="311737"/>
                    <a:pt x="174348" y="281786"/>
                    <a:pt x="152400" y="268617"/>
                  </a:cubicBezTo>
                  <a:cubicBezTo>
                    <a:pt x="139877" y="261103"/>
                    <a:pt x="124691" y="259381"/>
                    <a:pt x="110837" y="254763"/>
                  </a:cubicBezTo>
                  <a:cubicBezTo>
                    <a:pt x="23328" y="283932"/>
                    <a:pt x="27709" y="253264"/>
                    <a:pt x="27709" y="296327"/>
                  </a:cubicBezTo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Volný tvar 12"/>
            <p:cNvSpPr/>
            <p:nvPr/>
          </p:nvSpPr>
          <p:spPr>
            <a:xfrm>
              <a:off x="7980218" y="5708073"/>
              <a:ext cx="571235" cy="193963"/>
            </a:xfrm>
            <a:custGeom>
              <a:avLst/>
              <a:gdLst>
                <a:gd name="connsiteX0" fmla="*/ 13855 w 571235"/>
                <a:gd name="connsiteY0" fmla="*/ 152400 h 193963"/>
                <a:gd name="connsiteX1" fmla="*/ 0 w 571235"/>
                <a:gd name="connsiteY1" fmla="*/ 83127 h 193963"/>
                <a:gd name="connsiteX2" fmla="*/ 13855 w 571235"/>
                <a:gd name="connsiteY2" fmla="*/ 27709 h 193963"/>
                <a:gd name="connsiteX3" fmla="*/ 55418 w 571235"/>
                <a:gd name="connsiteY3" fmla="*/ 13854 h 193963"/>
                <a:gd name="connsiteX4" fmla="*/ 110837 w 571235"/>
                <a:gd name="connsiteY4" fmla="*/ 0 h 193963"/>
                <a:gd name="connsiteX5" fmla="*/ 152400 w 571235"/>
                <a:gd name="connsiteY5" fmla="*/ 13854 h 193963"/>
                <a:gd name="connsiteX6" fmla="*/ 193964 w 571235"/>
                <a:gd name="connsiteY6" fmla="*/ 55418 h 193963"/>
                <a:gd name="connsiteX7" fmla="*/ 207818 w 571235"/>
                <a:gd name="connsiteY7" fmla="*/ 110836 h 193963"/>
                <a:gd name="connsiteX8" fmla="*/ 221673 w 571235"/>
                <a:gd name="connsiteY8" fmla="*/ 152400 h 193963"/>
                <a:gd name="connsiteX9" fmla="*/ 235527 w 571235"/>
                <a:gd name="connsiteY9" fmla="*/ 55418 h 193963"/>
                <a:gd name="connsiteX10" fmla="*/ 318655 w 571235"/>
                <a:gd name="connsiteY10" fmla="*/ 110836 h 193963"/>
                <a:gd name="connsiteX11" fmla="*/ 346364 w 571235"/>
                <a:gd name="connsiteY11" fmla="*/ 83127 h 193963"/>
                <a:gd name="connsiteX12" fmla="*/ 387927 w 571235"/>
                <a:gd name="connsiteY12" fmla="*/ 69272 h 193963"/>
                <a:gd name="connsiteX13" fmla="*/ 457200 w 571235"/>
                <a:gd name="connsiteY13" fmla="*/ 83127 h 193963"/>
                <a:gd name="connsiteX14" fmla="*/ 512618 w 571235"/>
                <a:gd name="connsiteY14" fmla="*/ 180109 h 193963"/>
                <a:gd name="connsiteX15" fmla="*/ 554182 w 571235"/>
                <a:gd name="connsiteY15" fmla="*/ 193963 h 193963"/>
                <a:gd name="connsiteX16" fmla="*/ 568037 w 571235"/>
                <a:gd name="connsiteY16" fmla="*/ 27709 h 193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71235" h="193963">
                  <a:moveTo>
                    <a:pt x="13855" y="152400"/>
                  </a:moveTo>
                  <a:cubicBezTo>
                    <a:pt x="9237" y="129309"/>
                    <a:pt x="0" y="106675"/>
                    <a:pt x="0" y="83127"/>
                  </a:cubicBezTo>
                  <a:cubicBezTo>
                    <a:pt x="0" y="64086"/>
                    <a:pt x="1960" y="42578"/>
                    <a:pt x="13855" y="27709"/>
                  </a:cubicBezTo>
                  <a:cubicBezTo>
                    <a:pt x="22978" y="16305"/>
                    <a:pt x="41376" y="17866"/>
                    <a:pt x="55418" y="13854"/>
                  </a:cubicBezTo>
                  <a:cubicBezTo>
                    <a:pt x="73727" y="8623"/>
                    <a:pt x="92364" y="4618"/>
                    <a:pt x="110837" y="0"/>
                  </a:cubicBezTo>
                  <a:cubicBezTo>
                    <a:pt x="124691" y="4618"/>
                    <a:pt x="140249" y="5753"/>
                    <a:pt x="152400" y="13854"/>
                  </a:cubicBezTo>
                  <a:cubicBezTo>
                    <a:pt x="168703" y="24722"/>
                    <a:pt x="184243" y="38406"/>
                    <a:pt x="193964" y="55418"/>
                  </a:cubicBezTo>
                  <a:cubicBezTo>
                    <a:pt x="203411" y="71950"/>
                    <a:pt x="202587" y="92527"/>
                    <a:pt x="207818" y="110836"/>
                  </a:cubicBezTo>
                  <a:cubicBezTo>
                    <a:pt x="211830" y="124878"/>
                    <a:pt x="217055" y="138545"/>
                    <a:pt x="221673" y="152400"/>
                  </a:cubicBezTo>
                  <a:cubicBezTo>
                    <a:pt x="226291" y="120073"/>
                    <a:pt x="205512" y="68282"/>
                    <a:pt x="235527" y="55418"/>
                  </a:cubicBezTo>
                  <a:cubicBezTo>
                    <a:pt x="266137" y="42299"/>
                    <a:pt x="318655" y="110836"/>
                    <a:pt x="318655" y="110836"/>
                  </a:cubicBezTo>
                  <a:cubicBezTo>
                    <a:pt x="348019" y="198933"/>
                    <a:pt x="316642" y="127710"/>
                    <a:pt x="346364" y="83127"/>
                  </a:cubicBezTo>
                  <a:cubicBezTo>
                    <a:pt x="354465" y="70976"/>
                    <a:pt x="374073" y="73890"/>
                    <a:pt x="387927" y="69272"/>
                  </a:cubicBezTo>
                  <a:cubicBezTo>
                    <a:pt x="411018" y="73890"/>
                    <a:pt x="436138" y="72596"/>
                    <a:pt x="457200" y="83127"/>
                  </a:cubicBezTo>
                  <a:cubicBezTo>
                    <a:pt x="545748" y="127402"/>
                    <a:pt x="461437" y="116133"/>
                    <a:pt x="512618" y="180109"/>
                  </a:cubicBezTo>
                  <a:cubicBezTo>
                    <a:pt x="521741" y="191513"/>
                    <a:pt x="540327" y="189345"/>
                    <a:pt x="554182" y="193963"/>
                  </a:cubicBezTo>
                  <a:cubicBezTo>
                    <a:pt x="581181" y="112969"/>
                    <a:pt x="568037" y="167004"/>
                    <a:pt x="568037" y="27709"/>
                  </a:cubicBezTo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Volný tvar 15"/>
            <p:cNvSpPr/>
            <p:nvPr/>
          </p:nvSpPr>
          <p:spPr>
            <a:xfrm>
              <a:off x="7716702" y="5567640"/>
              <a:ext cx="153936" cy="349583"/>
            </a:xfrm>
            <a:custGeom>
              <a:avLst/>
              <a:gdLst>
                <a:gd name="connsiteX0" fmla="*/ 83407 w 153936"/>
                <a:gd name="connsiteY0" fmla="*/ 15742 h 349583"/>
                <a:gd name="connsiteX1" fmla="*/ 14134 w 153936"/>
                <a:gd name="connsiteY1" fmla="*/ 1887 h 349583"/>
                <a:gd name="connsiteX2" fmla="*/ 280 w 153936"/>
                <a:gd name="connsiteY2" fmla="*/ 43451 h 349583"/>
                <a:gd name="connsiteX3" fmla="*/ 14134 w 153936"/>
                <a:gd name="connsiteY3" fmla="*/ 140433 h 349583"/>
                <a:gd name="connsiteX4" fmla="*/ 69553 w 153936"/>
                <a:gd name="connsiteY4" fmla="*/ 154287 h 349583"/>
                <a:gd name="connsiteX5" fmla="*/ 83407 w 153936"/>
                <a:gd name="connsiteY5" fmla="*/ 98869 h 349583"/>
                <a:gd name="connsiteX6" fmla="*/ 69553 w 153936"/>
                <a:gd name="connsiteY6" fmla="*/ 15742 h 349583"/>
                <a:gd name="connsiteX7" fmla="*/ 97262 w 153936"/>
                <a:gd name="connsiteY7" fmla="*/ 168142 h 349583"/>
                <a:gd name="connsiteX8" fmla="*/ 124971 w 153936"/>
                <a:gd name="connsiteY8" fmla="*/ 209705 h 349583"/>
                <a:gd name="connsiteX9" fmla="*/ 152680 w 153936"/>
                <a:gd name="connsiteY9" fmla="*/ 237415 h 349583"/>
                <a:gd name="connsiteX10" fmla="*/ 138825 w 153936"/>
                <a:gd name="connsiteY10" fmla="*/ 348251 h 349583"/>
                <a:gd name="connsiteX11" fmla="*/ 14134 w 153936"/>
                <a:gd name="connsiteY11" fmla="*/ 306687 h 349583"/>
                <a:gd name="connsiteX12" fmla="*/ 41843 w 153936"/>
                <a:gd name="connsiteY12" fmla="*/ 292833 h 34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3936" h="349583">
                  <a:moveTo>
                    <a:pt x="83407" y="15742"/>
                  </a:moveTo>
                  <a:cubicBezTo>
                    <a:pt x="60316" y="11124"/>
                    <a:pt x="36474" y="-5560"/>
                    <a:pt x="14134" y="1887"/>
                  </a:cubicBezTo>
                  <a:cubicBezTo>
                    <a:pt x="279" y="6505"/>
                    <a:pt x="280" y="28847"/>
                    <a:pt x="280" y="43451"/>
                  </a:cubicBezTo>
                  <a:cubicBezTo>
                    <a:pt x="280" y="76107"/>
                    <a:pt x="-3173" y="112741"/>
                    <a:pt x="14134" y="140433"/>
                  </a:cubicBezTo>
                  <a:cubicBezTo>
                    <a:pt x="24226" y="156580"/>
                    <a:pt x="51080" y="149669"/>
                    <a:pt x="69553" y="154287"/>
                  </a:cubicBezTo>
                  <a:cubicBezTo>
                    <a:pt x="74171" y="135814"/>
                    <a:pt x="83407" y="117910"/>
                    <a:pt x="83407" y="98869"/>
                  </a:cubicBezTo>
                  <a:cubicBezTo>
                    <a:pt x="83407" y="70778"/>
                    <a:pt x="69553" y="-12349"/>
                    <a:pt x="69553" y="15742"/>
                  </a:cubicBezTo>
                  <a:cubicBezTo>
                    <a:pt x="69553" y="44401"/>
                    <a:pt x="77777" y="129173"/>
                    <a:pt x="97262" y="168142"/>
                  </a:cubicBezTo>
                  <a:cubicBezTo>
                    <a:pt x="104709" y="183035"/>
                    <a:pt x="114569" y="196703"/>
                    <a:pt x="124971" y="209705"/>
                  </a:cubicBezTo>
                  <a:cubicBezTo>
                    <a:pt x="133131" y="219905"/>
                    <a:pt x="143444" y="228178"/>
                    <a:pt x="152680" y="237415"/>
                  </a:cubicBezTo>
                  <a:cubicBezTo>
                    <a:pt x="148062" y="274360"/>
                    <a:pt x="165153" y="321924"/>
                    <a:pt x="138825" y="348251"/>
                  </a:cubicBezTo>
                  <a:cubicBezTo>
                    <a:pt x="132214" y="354861"/>
                    <a:pt x="23980" y="336224"/>
                    <a:pt x="14134" y="306687"/>
                  </a:cubicBezTo>
                  <a:cubicBezTo>
                    <a:pt x="10868" y="296891"/>
                    <a:pt x="32607" y="297451"/>
                    <a:pt x="41843" y="292833"/>
                  </a:cubicBezTo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4099731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908720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OBDÉLNÍK</a:t>
            </a:r>
            <a:endParaRPr lang="cs-CZ" sz="4800" b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2564904"/>
            <a:ext cx="7315200" cy="3539527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počítání obsahu obdélníku vycházíme ze znalostí, které o obdélníku víme: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Obdélník je pravidelný čtyřúhelník (rovnoběžník).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Protilehlé strany má shodné.</a:t>
            </a:r>
            <a:endParaRPr lang="cs-CZ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204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436" y="332656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 OBDÉLNÍKU</a:t>
            </a:r>
            <a:endParaRPr lang="cs-CZ" sz="4800" b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9280" y="1753467"/>
            <a:ext cx="5306993" cy="445697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Strana a = 6 cm, b = 4 cm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 vypočítáme, že vynásobíme dvě sousední strany.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= a . b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= 6 . 4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= 24 </a:t>
            </a:r>
            <a:r>
              <a:rPr lang="cs-C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cm</a:t>
            </a:r>
            <a:r>
              <a:rPr lang="cs-CZ" sz="32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8023173" y="3907396"/>
            <a:ext cx="504056" cy="504056"/>
          </a:xfrm>
          <a:prstGeom prst="rect">
            <a:avLst/>
          </a:prstGeom>
          <a:solidFill>
            <a:srgbClr val="00B0F0"/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164050" y="5782027"/>
            <a:ext cx="504056" cy="504056"/>
          </a:xfrm>
          <a:prstGeom prst="rect">
            <a:avLst/>
          </a:prstGeom>
          <a:solidFill>
            <a:srgbClr val="00B0F0"/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017098" y="5257938"/>
            <a:ext cx="492402" cy="468707"/>
          </a:xfrm>
          <a:prstGeom prst="rect">
            <a:avLst/>
          </a:prstGeom>
          <a:solidFill>
            <a:srgbClr val="00B0F0"/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060792" y="6051729"/>
            <a:ext cx="492402" cy="468707"/>
          </a:xfrm>
          <a:prstGeom prst="rect">
            <a:avLst/>
          </a:prstGeom>
          <a:solidFill>
            <a:srgbClr val="00B0F0"/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976181" y="5408454"/>
            <a:ext cx="492402" cy="468707"/>
          </a:xfrm>
          <a:prstGeom prst="rect">
            <a:avLst/>
          </a:prstGeom>
          <a:solidFill>
            <a:srgbClr val="00B0F0"/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8286159" y="5569332"/>
            <a:ext cx="492402" cy="468707"/>
          </a:xfrm>
          <a:prstGeom prst="rect">
            <a:avLst/>
          </a:prstGeom>
          <a:solidFill>
            <a:srgbClr val="00B0F0"/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6854892" y="5772050"/>
            <a:ext cx="492402" cy="468707"/>
          </a:xfrm>
          <a:prstGeom prst="rect">
            <a:avLst/>
          </a:prstGeom>
          <a:solidFill>
            <a:srgbClr val="00B0F0"/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4" name="Skupina 23"/>
          <p:cNvGrpSpPr/>
          <p:nvPr/>
        </p:nvGrpSpPr>
        <p:grpSpPr>
          <a:xfrm>
            <a:off x="4416078" y="3363587"/>
            <a:ext cx="3382200" cy="2410203"/>
            <a:chOff x="5198771" y="3886457"/>
            <a:chExt cx="3382200" cy="2410203"/>
          </a:xfrm>
        </p:grpSpPr>
        <p:sp>
          <p:nvSpPr>
            <p:cNvPr id="4" name="Obdélník 3"/>
            <p:cNvSpPr/>
            <p:nvPr/>
          </p:nvSpPr>
          <p:spPr>
            <a:xfrm>
              <a:off x="5592882" y="5386405"/>
              <a:ext cx="504056" cy="504056"/>
            </a:xfrm>
            <a:prstGeom prst="rect">
              <a:avLst/>
            </a:prstGeom>
            <a:solidFill>
              <a:srgbClr val="00B0F0"/>
            </a:solidFill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6600994" y="5386405"/>
              <a:ext cx="504056" cy="504056"/>
            </a:xfrm>
            <a:prstGeom prst="rect">
              <a:avLst/>
            </a:prstGeom>
            <a:solidFill>
              <a:srgbClr val="00B0F0"/>
            </a:solidFill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bdélník 5"/>
            <p:cNvSpPr/>
            <p:nvPr/>
          </p:nvSpPr>
          <p:spPr>
            <a:xfrm>
              <a:off x="5591457" y="4882349"/>
              <a:ext cx="504056" cy="504056"/>
            </a:xfrm>
            <a:prstGeom prst="rect">
              <a:avLst/>
            </a:prstGeom>
            <a:solidFill>
              <a:srgbClr val="00B0F0"/>
            </a:solidFill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Obdélník 7"/>
            <p:cNvSpPr/>
            <p:nvPr/>
          </p:nvSpPr>
          <p:spPr>
            <a:xfrm>
              <a:off x="5592882" y="4378293"/>
              <a:ext cx="504056" cy="504056"/>
            </a:xfrm>
            <a:prstGeom prst="rect">
              <a:avLst/>
            </a:prstGeom>
            <a:solidFill>
              <a:srgbClr val="00B0F0"/>
            </a:solidFill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7093396" y="5386405"/>
              <a:ext cx="504056" cy="504056"/>
            </a:xfrm>
            <a:prstGeom prst="rect">
              <a:avLst/>
            </a:prstGeom>
            <a:solidFill>
              <a:srgbClr val="00B0F0"/>
            </a:solidFill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bdélník 9"/>
            <p:cNvSpPr/>
            <p:nvPr/>
          </p:nvSpPr>
          <p:spPr>
            <a:xfrm>
              <a:off x="6096938" y="5386405"/>
              <a:ext cx="504056" cy="504056"/>
            </a:xfrm>
            <a:prstGeom prst="rect">
              <a:avLst/>
            </a:prstGeom>
            <a:solidFill>
              <a:srgbClr val="00B0F0"/>
            </a:solidFill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bdélník 10"/>
            <p:cNvSpPr/>
            <p:nvPr/>
          </p:nvSpPr>
          <p:spPr>
            <a:xfrm>
              <a:off x="5593390" y="3886457"/>
              <a:ext cx="504056" cy="504056"/>
            </a:xfrm>
            <a:prstGeom prst="rect">
              <a:avLst/>
            </a:prstGeom>
            <a:solidFill>
              <a:srgbClr val="00B0F0"/>
            </a:solidFill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7566812" y="5386405"/>
              <a:ext cx="504056" cy="504056"/>
            </a:xfrm>
            <a:prstGeom prst="rect">
              <a:avLst/>
            </a:prstGeom>
            <a:solidFill>
              <a:srgbClr val="00B0F0"/>
            </a:solidFill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Obdélník 13"/>
            <p:cNvSpPr/>
            <p:nvPr/>
          </p:nvSpPr>
          <p:spPr>
            <a:xfrm>
              <a:off x="8076915" y="5386405"/>
              <a:ext cx="504056" cy="504056"/>
            </a:xfrm>
            <a:prstGeom prst="rect">
              <a:avLst/>
            </a:prstGeom>
            <a:solidFill>
              <a:srgbClr val="00B0F0"/>
            </a:solidFill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5591457" y="3886457"/>
              <a:ext cx="2989514" cy="2004004"/>
            </a:xfrm>
            <a:prstGeom prst="rect">
              <a:avLst/>
            </a:prstGeom>
            <a:noFill/>
            <a:ln w="28575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5198771" y="4682294"/>
              <a:ext cx="39461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</a:t>
              </a:r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6499317" y="5896550"/>
              <a:ext cx="39461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</a:t>
              </a:r>
              <a:endParaRPr lang="cs-C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25" name="Obdélník 24"/>
          <p:cNvSpPr/>
          <p:nvPr/>
        </p:nvSpPr>
        <p:spPr>
          <a:xfrm>
            <a:off x="6532091" y="2175399"/>
            <a:ext cx="504056" cy="504056"/>
          </a:xfrm>
          <a:prstGeom prst="rect">
            <a:avLst/>
          </a:prstGeom>
          <a:solidFill>
            <a:srgbClr val="00B0F0"/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7999533" y="2851196"/>
            <a:ext cx="504056" cy="504056"/>
          </a:xfrm>
          <a:prstGeom prst="rect">
            <a:avLst/>
          </a:prstGeom>
          <a:solidFill>
            <a:srgbClr val="00B0F0"/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6849065" y="2599168"/>
            <a:ext cx="504056" cy="504056"/>
          </a:xfrm>
          <a:prstGeom prst="rect">
            <a:avLst/>
          </a:prstGeom>
          <a:solidFill>
            <a:srgbClr val="00B0F0"/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8312356" y="4365589"/>
            <a:ext cx="504056" cy="504056"/>
          </a:xfrm>
          <a:prstGeom prst="rect">
            <a:avLst/>
          </a:prstGeom>
          <a:solidFill>
            <a:srgbClr val="00B0F0"/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8286159" y="3200408"/>
            <a:ext cx="504056" cy="504056"/>
          </a:xfrm>
          <a:prstGeom prst="rect">
            <a:avLst/>
          </a:prstGeom>
          <a:solidFill>
            <a:srgbClr val="00B0F0"/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090089" y="6218770"/>
            <a:ext cx="504056" cy="504056"/>
          </a:xfrm>
          <a:prstGeom prst="rect">
            <a:avLst/>
          </a:prstGeom>
          <a:solidFill>
            <a:srgbClr val="00B0F0"/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8564384" y="4679153"/>
            <a:ext cx="504056" cy="504056"/>
          </a:xfrm>
          <a:prstGeom prst="rect">
            <a:avLst/>
          </a:prstGeom>
          <a:solidFill>
            <a:srgbClr val="00B0F0"/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7519818" y="5988729"/>
            <a:ext cx="504056" cy="504056"/>
          </a:xfrm>
          <a:prstGeom prst="rect">
            <a:avLst/>
          </a:prstGeom>
          <a:solidFill>
            <a:srgbClr val="00B0F0"/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9913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620688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</a:t>
            </a:r>
            <a:endParaRPr lang="cs-CZ" sz="4800" b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9036" y="2534847"/>
            <a:ext cx="7315200" cy="3247005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 rozlohu bazénu: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Strany a = 96 m, b = 38 m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Náčrt, vzoreček, dosazení, </a:t>
            </a:r>
          </a:p>
          <a:p>
            <a:pPr marL="45720" indent="0">
              <a:buNone/>
            </a:pPr>
            <a:r>
              <a:rPr lang="cs-C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výpočet a odpověď.</a:t>
            </a:r>
            <a:endParaRPr lang="cs-CZ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profesor\AppData\Local\Microsoft\Windows\Temporary Internet Files\Content.IE5\5B9DFOZZ\MC90029538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348880"/>
            <a:ext cx="2682555" cy="359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17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ŘEŠENÍ:</a:t>
            </a:r>
            <a:endParaRPr lang="cs-CZ" sz="4800" b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1131" y="2060848"/>
            <a:ext cx="4536504" cy="4248512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96 m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= a . b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= 96 . 38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= 3 648 m</a:t>
            </a:r>
            <a:r>
              <a:rPr lang="cs-CZ" sz="32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pPr>
              <a:buFont typeface="Wingdings" pitchFamily="2" charset="2"/>
              <a:buChar char="§"/>
            </a:pP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 zahrady je </a:t>
            </a:r>
          </a:p>
          <a:p>
            <a:pPr marL="45720" indent="0">
              <a:buNone/>
            </a:pPr>
            <a:r>
              <a:rPr lang="cs-C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3 648 m</a:t>
            </a:r>
            <a:r>
              <a:rPr lang="cs-CZ" sz="32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</a:t>
            </a: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Volný tvar 3"/>
          <p:cNvSpPr/>
          <p:nvPr/>
        </p:nvSpPr>
        <p:spPr>
          <a:xfrm>
            <a:off x="5580112" y="2331559"/>
            <a:ext cx="3281426" cy="2177562"/>
          </a:xfrm>
          <a:custGeom>
            <a:avLst/>
            <a:gdLst>
              <a:gd name="connsiteX0" fmla="*/ 2825 w 2887685"/>
              <a:gd name="connsiteY0" fmla="*/ 87385 h 2581203"/>
              <a:gd name="connsiteX1" fmla="*/ 127516 w 2887685"/>
              <a:gd name="connsiteY1" fmla="*/ 101240 h 2581203"/>
              <a:gd name="connsiteX2" fmla="*/ 210643 w 2887685"/>
              <a:gd name="connsiteY2" fmla="*/ 115094 h 2581203"/>
              <a:gd name="connsiteX3" fmla="*/ 460025 w 2887685"/>
              <a:gd name="connsiteY3" fmla="*/ 128949 h 2581203"/>
              <a:gd name="connsiteX4" fmla="*/ 875661 w 2887685"/>
              <a:gd name="connsiteY4" fmla="*/ 156658 h 2581203"/>
              <a:gd name="connsiteX5" fmla="*/ 1291297 w 2887685"/>
              <a:gd name="connsiteY5" fmla="*/ 184367 h 2581203"/>
              <a:gd name="connsiteX6" fmla="*/ 1568388 w 2887685"/>
              <a:gd name="connsiteY6" fmla="*/ 170512 h 2581203"/>
              <a:gd name="connsiteX7" fmla="*/ 1693079 w 2887685"/>
              <a:gd name="connsiteY7" fmla="*/ 156658 h 2581203"/>
              <a:gd name="connsiteX8" fmla="*/ 1776207 w 2887685"/>
              <a:gd name="connsiteY8" fmla="*/ 142803 h 2581203"/>
              <a:gd name="connsiteX9" fmla="*/ 2219552 w 2887685"/>
              <a:gd name="connsiteY9" fmla="*/ 128949 h 2581203"/>
              <a:gd name="connsiteX10" fmla="*/ 2468934 w 2887685"/>
              <a:gd name="connsiteY10" fmla="*/ 142803 h 2581203"/>
              <a:gd name="connsiteX11" fmla="*/ 2496643 w 2887685"/>
              <a:gd name="connsiteY11" fmla="*/ 184367 h 2581203"/>
              <a:gd name="connsiteX12" fmla="*/ 2538207 w 2887685"/>
              <a:gd name="connsiteY12" fmla="*/ 267494 h 2581203"/>
              <a:gd name="connsiteX13" fmla="*/ 2552061 w 2887685"/>
              <a:gd name="connsiteY13" fmla="*/ 322912 h 2581203"/>
              <a:gd name="connsiteX14" fmla="*/ 2579770 w 2887685"/>
              <a:gd name="connsiteY14" fmla="*/ 350622 h 2581203"/>
              <a:gd name="connsiteX15" fmla="*/ 2593625 w 2887685"/>
              <a:gd name="connsiteY15" fmla="*/ 433749 h 2581203"/>
              <a:gd name="connsiteX16" fmla="*/ 2621334 w 2887685"/>
              <a:gd name="connsiteY16" fmla="*/ 530731 h 2581203"/>
              <a:gd name="connsiteX17" fmla="*/ 2649043 w 2887685"/>
              <a:gd name="connsiteY17" fmla="*/ 710840 h 2581203"/>
              <a:gd name="connsiteX18" fmla="*/ 2676752 w 2887685"/>
              <a:gd name="connsiteY18" fmla="*/ 835531 h 2581203"/>
              <a:gd name="connsiteX19" fmla="*/ 2704461 w 2887685"/>
              <a:gd name="connsiteY19" fmla="*/ 877094 h 2581203"/>
              <a:gd name="connsiteX20" fmla="*/ 2718316 w 2887685"/>
              <a:gd name="connsiteY20" fmla="*/ 987931 h 2581203"/>
              <a:gd name="connsiteX21" fmla="*/ 2732170 w 2887685"/>
              <a:gd name="connsiteY21" fmla="*/ 1029494 h 2581203"/>
              <a:gd name="connsiteX22" fmla="*/ 2759879 w 2887685"/>
              <a:gd name="connsiteY22" fmla="*/ 1237312 h 2581203"/>
              <a:gd name="connsiteX23" fmla="*/ 2787588 w 2887685"/>
              <a:gd name="connsiteY23" fmla="*/ 1694512 h 2581203"/>
              <a:gd name="connsiteX24" fmla="*/ 2815297 w 2887685"/>
              <a:gd name="connsiteY24" fmla="*/ 1874622 h 2581203"/>
              <a:gd name="connsiteX25" fmla="*/ 2829152 w 2887685"/>
              <a:gd name="connsiteY25" fmla="*/ 2110149 h 2581203"/>
              <a:gd name="connsiteX26" fmla="*/ 2843007 w 2887685"/>
              <a:gd name="connsiteY26" fmla="*/ 2151712 h 2581203"/>
              <a:gd name="connsiteX27" fmla="*/ 2870716 w 2887685"/>
              <a:gd name="connsiteY27" fmla="*/ 2179422 h 2581203"/>
              <a:gd name="connsiteX28" fmla="*/ 2870716 w 2887685"/>
              <a:gd name="connsiteY28" fmla="*/ 2484222 h 2581203"/>
              <a:gd name="connsiteX29" fmla="*/ 2773734 w 2887685"/>
              <a:gd name="connsiteY29" fmla="*/ 2553494 h 2581203"/>
              <a:gd name="connsiteX30" fmla="*/ 2690607 w 2887685"/>
              <a:gd name="connsiteY30" fmla="*/ 2581203 h 2581203"/>
              <a:gd name="connsiteX31" fmla="*/ 1859334 w 2887685"/>
              <a:gd name="connsiteY31" fmla="*/ 2567349 h 2581203"/>
              <a:gd name="connsiteX32" fmla="*/ 1693079 w 2887685"/>
              <a:gd name="connsiteY32" fmla="*/ 2539640 h 2581203"/>
              <a:gd name="connsiteX33" fmla="*/ 1637661 w 2887685"/>
              <a:gd name="connsiteY33" fmla="*/ 2525785 h 2581203"/>
              <a:gd name="connsiteX34" fmla="*/ 182934 w 2887685"/>
              <a:gd name="connsiteY34" fmla="*/ 2498076 h 2581203"/>
              <a:gd name="connsiteX35" fmla="*/ 127516 w 2887685"/>
              <a:gd name="connsiteY35" fmla="*/ 2470367 h 2581203"/>
              <a:gd name="connsiteX36" fmla="*/ 85952 w 2887685"/>
              <a:gd name="connsiteY36" fmla="*/ 2373385 h 2581203"/>
              <a:gd name="connsiteX37" fmla="*/ 72097 w 2887685"/>
              <a:gd name="connsiteY37" fmla="*/ 2331822 h 2581203"/>
              <a:gd name="connsiteX38" fmla="*/ 44388 w 2887685"/>
              <a:gd name="connsiteY38" fmla="*/ 1486694 h 2581203"/>
              <a:gd name="connsiteX39" fmla="*/ 16679 w 2887685"/>
              <a:gd name="connsiteY39" fmla="*/ 1292731 h 2581203"/>
              <a:gd name="connsiteX40" fmla="*/ 30534 w 2887685"/>
              <a:gd name="connsiteY40" fmla="*/ 350622 h 2581203"/>
              <a:gd name="connsiteX41" fmla="*/ 2825 w 2887685"/>
              <a:gd name="connsiteY41" fmla="*/ 87385 h 2581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2887685" h="2581203">
                <a:moveTo>
                  <a:pt x="2825" y="87385"/>
                </a:moveTo>
                <a:cubicBezTo>
                  <a:pt x="18989" y="45821"/>
                  <a:pt x="86063" y="95713"/>
                  <a:pt x="127516" y="101240"/>
                </a:cubicBezTo>
                <a:cubicBezTo>
                  <a:pt x="155361" y="104953"/>
                  <a:pt x="182649" y="112761"/>
                  <a:pt x="210643" y="115094"/>
                </a:cubicBezTo>
                <a:cubicBezTo>
                  <a:pt x="293611" y="122008"/>
                  <a:pt x="376898" y="124331"/>
                  <a:pt x="460025" y="128949"/>
                </a:cubicBezTo>
                <a:cubicBezTo>
                  <a:pt x="622489" y="183102"/>
                  <a:pt x="465402" y="135065"/>
                  <a:pt x="875661" y="156658"/>
                </a:cubicBezTo>
                <a:cubicBezTo>
                  <a:pt x="1014322" y="163956"/>
                  <a:pt x="1152752" y="175131"/>
                  <a:pt x="1291297" y="184367"/>
                </a:cubicBezTo>
                <a:lnTo>
                  <a:pt x="1568388" y="170512"/>
                </a:lnTo>
                <a:cubicBezTo>
                  <a:pt x="1610108" y="167635"/>
                  <a:pt x="1651626" y="162185"/>
                  <a:pt x="1693079" y="156658"/>
                </a:cubicBezTo>
                <a:cubicBezTo>
                  <a:pt x="1720924" y="152945"/>
                  <a:pt x="1748154" y="144279"/>
                  <a:pt x="1776207" y="142803"/>
                </a:cubicBezTo>
                <a:cubicBezTo>
                  <a:pt x="1923856" y="135032"/>
                  <a:pt x="2071770" y="133567"/>
                  <a:pt x="2219552" y="128949"/>
                </a:cubicBezTo>
                <a:cubicBezTo>
                  <a:pt x="2302679" y="133567"/>
                  <a:pt x="2387295" y="126475"/>
                  <a:pt x="2468934" y="142803"/>
                </a:cubicBezTo>
                <a:cubicBezTo>
                  <a:pt x="2485262" y="146069"/>
                  <a:pt x="2489197" y="169474"/>
                  <a:pt x="2496643" y="184367"/>
                </a:cubicBezTo>
                <a:cubicBezTo>
                  <a:pt x="2553995" y="299075"/>
                  <a:pt x="2458804" y="148395"/>
                  <a:pt x="2538207" y="267494"/>
                </a:cubicBezTo>
                <a:cubicBezTo>
                  <a:pt x="2542825" y="285967"/>
                  <a:pt x="2543546" y="305881"/>
                  <a:pt x="2552061" y="322912"/>
                </a:cubicBezTo>
                <a:cubicBezTo>
                  <a:pt x="2557903" y="334595"/>
                  <a:pt x="2575183" y="338391"/>
                  <a:pt x="2579770" y="350622"/>
                </a:cubicBezTo>
                <a:cubicBezTo>
                  <a:pt x="2589634" y="376925"/>
                  <a:pt x="2588116" y="406203"/>
                  <a:pt x="2593625" y="433749"/>
                </a:cubicBezTo>
                <a:cubicBezTo>
                  <a:pt x="2602325" y="477247"/>
                  <a:pt x="2608127" y="491112"/>
                  <a:pt x="2621334" y="530731"/>
                </a:cubicBezTo>
                <a:cubicBezTo>
                  <a:pt x="2631715" y="603401"/>
                  <a:pt x="2636224" y="640337"/>
                  <a:pt x="2649043" y="710840"/>
                </a:cubicBezTo>
                <a:cubicBezTo>
                  <a:pt x="2651120" y="722265"/>
                  <a:pt x="2669728" y="819143"/>
                  <a:pt x="2676752" y="835531"/>
                </a:cubicBezTo>
                <a:cubicBezTo>
                  <a:pt x="2683311" y="850836"/>
                  <a:pt x="2695225" y="863240"/>
                  <a:pt x="2704461" y="877094"/>
                </a:cubicBezTo>
                <a:cubicBezTo>
                  <a:pt x="2709079" y="914040"/>
                  <a:pt x="2711656" y="951298"/>
                  <a:pt x="2718316" y="987931"/>
                </a:cubicBezTo>
                <a:cubicBezTo>
                  <a:pt x="2720928" y="1002299"/>
                  <a:pt x="2729769" y="1015089"/>
                  <a:pt x="2732170" y="1029494"/>
                </a:cubicBezTo>
                <a:cubicBezTo>
                  <a:pt x="2743659" y="1098429"/>
                  <a:pt x="2750643" y="1168039"/>
                  <a:pt x="2759879" y="1237312"/>
                </a:cubicBezTo>
                <a:cubicBezTo>
                  <a:pt x="2769115" y="1389712"/>
                  <a:pt x="2774361" y="1542406"/>
                  <a:pt x="2787588" y="1694512"/>
                </a:cubicBezTo>
                <a:cubicBezTo>
                  <a:pt x="2792850" y="1755027"/>
                  <a:pt x="2809253" y="1814180"/>
                  <a:pt x="2815297" y="1874622"/>
                </a:cubicBezTo>
                <a:cubicBezTo>
                  <a:pt x="2823122" y="1952876"/>
                  <a:pt x="2821326" y="2031895"/>
                  <a:pt x="2829152" y="2110149"/>
                </a:cubicBezTo>
                <a:cubicBezTo>
                  <a:pt x="2830605" y="2124680"/>
                  <a:pt x="2835493" y="2139189"/>
                  <a:pt x="2843007" y="2151712"/>
                </a:cubicBezTo>
                <a:cubicBezTo>
                  <a:pt x="2849728" y="2162913"/>
                  <a:pt x="2861480" y="2170185"/>
                  <a:pt x="2870716" y="2179422"/>
                </a:cubicBezTo>
                <a:cubicBezTo>
                  <a:pt x="2885063" y="2294200"/>
                  <a:pt x="2900361" y="2358231"/>
                  <a:pt x="2870716" y="2484222"/>
                </a:cubicBezTo>
                <a:cubicBezTo>
                  <a:pt x="2863760" y="2513784"/>
                  <a:pt x="2794802" y="2545067"/>
                  <a:pt x="2773734" y="2553494"/>
                </a:cubicBezTo>
                <a:cubicBezTo>
                  <a:pt x="2746615" y="2564342"/>
                  <a:pt x="2690607" y="2581203"/>
                  <a:pt x="2690607" y="2581203"/>
                </a:cubicBezTo>
                <a:cubicBezTo>
                  <a:pt x="2413516" y="2576585"/>
                  <a:pt x="2136223" y="2578886"/>
                  <a:pt x="1859334" y="2567349"/>
                </a:cubicBezTo>
                <a:cubicBezTo>
                  <a:pt x="1803200" y="2565010"/>
                  <a:pt x="1747584" y="2553267"/>
                  <a:pt x="1693079" y="2539640"/>
                </a:cubicBezTo>
                <a:cubicBezTo>
                  <a:pt x="1674606" y="2535022"/>
                  <a:pt x="1656695" y="2526309"/>
                  <a:pt x="1637661" y="2525785"/>
                </a:cubicBezTo>
                <a:lnTo>
                  <a:pt x="182934" y="2498076"/>
                </a:lnTo>
                <a:cubicBezTo>
                  <a:pt x="164461" y="2488840"/>
                  <a:pt x="143382" y="2483589"/>
                  <a:pt x="127516" y="2470367"/>
                </a:cubicBezTo>
                <a:cubicBezTo>
                  <a:pt x="95879" y="2444003"/>
                  <a:pt x="96259" y="2409458"/>
                  <a:pt x="85952" y="2373385"/>
                </a:cubicBezTo>
                <a:cubicBezTo>
                  <a:pt x="81940" y="2359343"/>
                  <a:pt x="76715" y="2345676"/>
                  <a:pt x="72097" y="2331822"/>
                </a:cubicBezTo>
                <a:cubicBezTo>
                  <a:pt x="62861" y="2050113"/>
                  <a:pt x="56456" y="1768296"/>
                  <a:pt x="44388" y="1486694"/>
                </a:cubicBezTo>
                <a:cubicBezTo>
                  <a:pt x="40798" y="1402916"/>
                  <a:pt x="31492" y="1366794"/>
                  <a:pt x="16679" y="1292731"/>
                </a:cubicBezTo>
                <a:cubicBezTo>
                  <a:pt x="21297" y="978695"/>
                  <a:pt x="22782" y="664597"/>
                  <a:pt x="30534" y="350622"/>
                </a:cubicBezTo>
                <a:cubicBezTo>
                  <a:pt x="45805" y="-267845"/>
                  <a:pt x="-13339" y="128949"/>
                  <a:pt x="2825" y="87385"/>
                </a:cubicBezTo>
                <a:close/>
              </a:path>
            </a:pathLst>
          </a:custGeom>
          <a:noFill/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0" name="Skupina 19"/>
          <p:cNvGrpSpPr/>
          <p:nvPr/>
        </p:nvGrpSpPr>
        <p:grpSpPr>
          <a:xfrm>
            <a:off x="6416921" y="4803113"/>
            <a:ext cx="1985209" cy="396324"/>
            <a:chOff x="6248400" y="5107698"/>
            <a:chExt cx="1985209" cy="396324"/>
          </a:xfrm>
        </p:grpSpPr>
        <p:sp>
          <p:nvSpPr>
            <p:cNvPr id="7" name="Volný tvar 6"/>
            <p:cNvSpPr/>
            <p:nvPr/>
          </p:nvSpPr>
          <p:spPr>
            <a:xfrm>
              <a:off x="6248400" y="5199437"/>
              <a:ext cx="390841" cy="257844"/>
            </a:xfrm>
            <a:custGeom>
              <a:avLst/>
              <a:gdLst>
                <a:gd name="connsiteX0" fmla="*/ 166255 w 390841"/>
                <a:gd name="connsiteY0" fmla="*/ 77734 h 257844"/>
                <a:gd name="connsiteX1" fmla="*/ 96982 w 390841"/>
                <a:gd name="connsiteY1" fmla="*/ 8462 h 257844"/>
                <a:gd name="connsiteX2" fmla="*/ 13855 w 390841"/>
                <a:gd name="connsiteY2" fmla="*/ 77734 h 257844"/>
                <a:gd name="connsiteX3" fmla="*/ 0 w 390841"/>
                <a:gd name="connsiteY3" fmla="*/ 119298 h 257844"/>
                <a:gd name="connsiteX4" fmla="*/ 27709 w 390841"/>
                <a:gd name="connsiteY4" fmla="*/ 160862 h 257844"/>
                <a:gd name="connsiteX5" fmla="*/ 41564 w 390841"/>
                <a:gd name="connsiteY5" fmla="*/ 202425 h 257844"/>
                <a:gd name="connsiteX6" fmla="*/ 138545 w 390841"/>
                <a:gd name="connsiteY6" fmla="*/ 257844 h 257844"/>
                <a:gd name="connsiteX7" fmla="*/ 166255 w 390841"/>
                <a:gd name="connsiteY7" fmla="*/ 77734 h 257844"/>
                <a:gd name="connsiteX8" fmla="*/ 83127 w 390841"/>
                <a:gd name="connsiteY8" fmla="*/ 63880 h 257844"/>
                <a:gd name="connsiteX9" fmla="*/ 124691 w 390841"/>
                <a:gd name="connsiteY9" fmla="*/ 36171 h 257844"/>
                <a:gd name="connsiteX10" fmla="*/ 180109 w 390841"/>
                <a:gd name="connsiteY10" fmla="*/ 105444 h 257844"/>
                <a:gd name="connsiteX11" fmla="*/ 304800 w 390841"/>
                <a:gd name="connsiteY11" fmla="*/ 243989 h 257844"/>
                <a:gd name="connsiteX12" fmla="*/ 346364 w 390841"/>
                <a:gd name="connsiteY12" fmla="*/ 257844 h 257844"/>
                <a:gd name="connsiteX13" fmla="*/ 374073 w 390841"/>
                <a:gd name="connsiteY13" fmla="*/ 8462 h 25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90841" h="257844">
                  <a:moveTo>
                    <a:pt x="166255" y="77734"/>
                  </a:moveTo>
                  <a:cubicBezTo>
                    <a:pt x="143164" y="54643"/>
                    <a:pt x="127302" y="20590"/>
                    <a:pt x="96982" y="8462"/>
                  </a:cubicBezTo>
                  <a:cubicBezTo>
                    <a:pt x="19464" y="-22545"/>
                    <a:pt x="24989" y="38765"/>
                    <a:pt x="13855" y="77734"/>
                  </a:cubicBezTo>
                  <a:cubicBezTo>
                    <a:pt x="9843" y="91776"/>
                    <a:pt x="4618" y="105443"/>
                    <a:pt x="0" y="119298"/>
                  </a:cubicBezTo>
                  <a:cubicBezTo>
                    <a:pt x="9236" y="133153"/>
                    <a:pt x="20262" y="145969"/>
                    <a:pt x="27709" y="160862"/>
                  </a:cubicBezTo>
                  <a:cubicBezTo>
                    <a:pt x="34240" y="173924"/>
                    <a:pt x="32441" y="191021"/>
                    <a:pt x="41564" y="202425"/>
                  </a:cubicBezTo>
                  <a:cubicBezTo>
                    <a:pt x="54619" y="218743"/>
                    <a:pt x="124910" y="251026"/>
                    <a:pt x="138545" y="257844"/>
                  </a:cubicBezTo>
                  <a:cubicBezTo>
                    <a:pt x="224081" y="236460"/>
                    <a:pt x="269054" y="244781"/>
                    <a:pt x="166255" y="77734"/>
                  </a:cubicBezTo>
                  <a:cubicBezTo>
                    <a:pt x="151532" y="53810"/>
                    <a:pt x="110836" y="68498"/>
                    <a:pt x="83127" y="63880"/>
                  </a:cubicBezTo>
                  <a:cubicBezTo>
                    <a:pt x="96982" y="54644"/>
                    <a:pt x="108040" y="36171"/>
                    <a:pt x="124691" y="36171"/>
                  </a:cubicBezTo>
                  <a:cubicBezTo>
                    <a:pt x="175438" y="36171"/>
                    <a:pt x="163593" y="79490"/>
                    <a:pt x="180109" y="105444"/>
                  </a:cubicBezTo>
                  <a:cubicBezTo>
                    <a:pt x="218025" y="165027"/>
                    <a:pt x="244714" y="213946"/>
                    <a:pt x="304800" y="243989"/>
                  </a:cubicBezTo>
                  <a:cubicBezTo>
                    <a:pt x="317862" y="250520"/>
                    <a:pt x="332509" y="253226"/>
                    <a:pt x="346364" y="257844"/>
                  </a:cubicBezTo>
                  <a:cubicBezTo>
                    <a:pt x="426321" y="177884"/>
                    <a:pt x="374073" y="243196"/>
                    <a:pt x="374073" y="8462"/>
                  </a:cubicBezTo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Volný tvar 7"/>
            <p:cNvSpPr/>
            <p:nvPr/>
          </p:nvSpPr>
          <p:spPr>
            <a:xfrm>
              <a:off x="6761018" y="5235608"/>
              <a:ext cx="180109" cy="15055"/>
            </a:xfrm>
            <a:custGeom>
              <a:avLst/>
              <a:gdLst>
                <a:gd name="connsiteX0" fmla="*/ 0 w 180109"/>
                <a:gd name="connsiteY0" fmla="*/ 0 h 15055"/>
                <a:gd name="connsiteX1" fmla="*/ 180109 w 180109"/>
                <a:gd name="connsiteY1" fmla="*/ 13854 h 15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0109" h="15055">
                  <a:moveTo>
                    <a:pt x="0" y="0"/>
                  </a:moveTo>
                  <a:cubicBezTo>
                    <a:pt x="105501" y="21099"/>
                    <a:pt x="45725" y="13854"/>
                    <a:pt x="180109" y="13854"/>
                  </a:cubicBezTo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Volný tvar 8"/>
            <p:cNvSpPr/>
            <p:nvPr/>
          </p:nvSpPr>
          <p:spPr>
            <a:xfrm>
              <a:off x="6733309" y="5401862"/>
              <a:ext cx="249382" cy="28518"/>
            </a:xfrm>
            <a:custGeom>
              <a:avLst/>
              <a:gdLst>
                <a:gd name="connsiteX0" fmla="*/ 0 w 249382"/>
                <a:gd name="connsiteY0" fmla="*/ 0 h 28518"/>
                <a:gd name="connsiteX1" fmla="*/ 152400 w 249382"/>
                <a:gd name="connsiteY1" fmla="*/ 13855 h 28518"/>
                <a:gd name="connsiteX2" fmla="*/ 249382 w 249382"/>
                <a:gd name="connsiteY2" fmla="*/ 27709 h 28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9382" h="28518">
                  <a:moveTo>
                    <a:pt x="0" y="0"/>
                  </a:moveTo>
                  <a:cubicBezTo>
                    <a:pt x="50800" y="4618"/>
                    <a:pt x="101903" y="6641"/>
                    <a:pt x="152400" y="13855"/>
                  </a:cubicBezTo>
                  <a:cubicBezTo>
                    <a:pt x="290268" y="33550"/>
                    <a:pt x="79712" y="27709"/>
                    <a:pt x="249382" y="27709"/>
                  </a:cubicBezTo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Volný tvar 10"/>
            <p:cNvSpPr/>
            <p:nvPr/>
          </p:nvSpPr>
          <p:spPr>
            <a:xfrm>
              <a:off x="7261327" y="5124568"/>
              <a:ext cx="193964" cy="379454"/>
            </a:xfrm>
            <a:custGeom>
              <a:avLst/>
              <a:gdLst>
                <a:gd name="connsiteX0" fmla="*/ 124691 w 193964"/>
                <a:gd name="connsiteY0" fmla="*/ 130072 h 379454"/>
                <a:gd name="connsiteX1" fmla="*/ 110837 w 193964"/>
                <a:gd name="connsiteY1" fmla="*/ 19236 h 379454"/>
                <a:gd name="connsiteX2" fmla="*/ 0 w 193964"/>
                <a:gd name="connsiteY2" fmla="*/ 88508 h 379454"/>
                <a:gd name="connsiteX3" fmla="*/ 13855 w 193964"/>
                <a:gd name="connsiteY3" fmla="*/ 254763 h 379454"/>
                <a:gd name="connsiteX4" fmla="*/ 27709 w 193964"/>
                <a:gd name="connsiteY4" fmla="*/ 296327 h 379454"/>
                <a:gd name="connsiteX5" fmla="*/ 69273 w 193964"/>
                <a:gd name="connsiteY5" fmla="*/ 337890 h 379454"/>
                <a:gd name="connsiteX6" fmla="*/ 110837 w 193964"/>
                <a:gd name="connsiteY6" fmla="*/ 365599 h 379454"/>
                <a:gd name="connsiteX7" fmla="*/ 180109 w 193964"/>
                <a:gd name="connsiteY7" fmla="*/ 379454 h 379454"/>
                <a:gd name="connsiteX8" fmla="*/ 193964 w 193964"/>
                <a:gd name="connsiteY8" fmla="*/ 337890 h 379454"/>
                <a:gd name="connsiteX9" fmla="*/ 152400 w 193964"/>
                <a:gd name="connsiteY9" fmla="*/ 268617 h 379454"/>
                <a:gd name="connsiteX10" fmla="*/ 110837 w 193964"/>
                <a:gd name="connsiteY10" fmla="*/ 254763 h 379454"/>
                <a:gd name="connsiteX11" fmla="*/ 27709 w 193964"/>
                <a:gd name="connsiteY11" fmla="*/ 296327 h 3794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93964" h="379454">
                  <a:moveTo>
                    <a:pt x="124691" y="130072"/>
                  </a:moveTo>
                  <a:cubicBezTo>
                    <a:pt x="120073" y="93127"/>
                    <a:pt x="137165" y="45564"/>
                    <a:pt x="110837" y="19236"/>
                  </a:cubicBezTo>
                  <a:cubicBezTo>
                    <a:pt x="47587" y="-44014"/>
                    <a:pt x="10680" y="67148"/>
                    <a:pt x="0" y="88508"/>
                  </a:cubicBezTo>
                  <a:cubicBezTo>
                    <a:pt x="4618" y="143926"/>
                    <a:pt x="6505" y="199640"/>
                    <a:pt x="13855" y="254763"/>
                  </a:cubicBezTo>
                  <a:cubicBezTo>
                    <a:pt x="15785" y="269239"/>
                    <a:pt x="19608" y="284176"/>
                    <a:pt x="27709" y="296327"/>
                  </a:cubicBezTo>
                  <a:cubicBezTo>
                    <a:pt x="38577" y="312630"/>
                    <a:pt x="54221" y="325347"/>
                    <a:pt x="69273" y="337890"/>
                  </a:cubicBezTo>
                  <a:cubicBezTo>
                    <a:pt x="82065" y="348550"/>
                    <a:pt x="95246" y="359752"/>
                    <a:pt x="110837" y="365599"/>
                  </a:cubicBezTo>
                  <a:cubicBezTo>
                    <a:pt x="132886" y="373867"/>
                    <a:pt x="157018" y="374836"/>
                    <a:pt x="180109" y="379454"/>
                  </a:cubicBezTo>
                  <a:cubicBezTo>
                    <a:pt x="184727" y="365599"/>
                    <a:pt x="193964" y="352494"/>
                    <a:pt x="193964" y="337890"/>
                  </a:cubicBezTo>
                  <a:cubicBezTo>
                    <a:pt x="193964" y="311737"/>
                    <a:pt x="174348" y="281786"/>
                    <a:pt x="152400" y="268617"/>
                  </a:cubicBezTo>
                  <a:cubicBezTo>
                    <a:pt x="139877" y="261103"/>
                    <a:pt x="124691" y="259381"/>
                    <a:pt x="110837" y="254763"/>
                  </a:cubicBezTo>
                  <a:cubicBezTo>
                    <a:pt x="23328" y="283932"/>
                    <a:pt x="27709" y="253264"/>
                    <a:pt x="27709" y="296327"/>
                  </a:cubicBezTo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Volný tvar 12"/>
            <p:cNvSpPr/>
            <p:nvPr/>
          </p:nvSpPr>
          <p:spPr>
            <a:xfrm>
              <a:off x="7662374" y="5310059"/>
              <a:ext cx="571235" cy="193963"/>
            </a:xfrm>
            <a:custGeom>
              <a:avLst/>
              <a:gdLst>
                <a:gd name="connsiteX0" fmla="*/ 13855 w 571235"/>
                <a:gd name="connsiteY0" fmla="*/ 152400 h 193963"/>
                <a:gd name="connsiteX1" fmla="*/ 0 w 571235"/>
                <a:gd name="connsiteY1" fmla="*/ 83127 h 193963"/>
                <a:gd name="connsiteX2" fmla="*/ 13855 w 571235"/>
                <a:gd name="connsiteY2" fmla="*/ 27709 h 193963"/>
                <a:gd name="connsiteX3" fmla="*/ 55418 w 571235"/>
                <a:gd name="connsiteY3" fmla="*/ 13854 h 193963"/>
                <a:gd name="connsiteX4" fmla="*/ 110837 w 571235"/>
                <a:gd name="connsiteY4" fmla="*/ 0 h 193963"/>
                <a:gd name="connsiteX5" fmla="*/ 152400 w 571235"/>
                <a:gd name="connsiteY5" fmla="*/ 13854 h 193963"/>
                <a:gd name="connsiteX6" fmla="*/ 193964 w 571235"/>
                <a:gd name="connsiteY6" fmla="*/ 55418 h 193963"/>
                <a:gd name="connsiteX7" fmla="*/ 207818 w 571235"/>
                <a:gd name="connsiteY7" fmla="*/ 110836 h 193963"/>
                <a:gd name="connsiteX8" fmla="*/ 221673 w 571235"/>
                <a:gd name="connsiteY8" fmla="*/ 152400 h 193963"/>
                <a:gd name="connsiteX9" fmla="*/ 235527 w 571235"/>
                <a:gd name="connsiteY9" fmla="*/ 55418 h 193963"/>
                <a:gd name="connsiteX10" fmla="*/ 318655 w 571235"/>
                <a:gd name="connsiteY10" fmla="*/ 110836 h 193963"/>
                <a:gd name="connsiteX11" fmla="*/ 346364 w 571235"/>
                <a:gd name="connsiteY11" fmla="*/ 83127 h 193963"/>
                <a:gd name="connsiteX12" fmla="*/ 387927 w 571235"/>
                <a:gd name="connsiteY12" fmla="*/ 69272 h 193963"/>
                <a:gd name="connsiteX13" fmla="*/ 457200 w 571235"/>
                <a:gd name="connsiteY13" fmla="*/ 83127 h 193963"/>
                <a:gd name="connsiteX14" fmla="*/ 512618 w 571235"/>
                <a:gd name="connsiteY14" fmla="*/ 180109 h 193963"/>
                <a:gd name="connsiteX15" fmla="*/ 554182 w 571235"/>
                <a:gd name="connsiteY15" fmla="*/ 193963 h 193963"/>
                <a:gd name="connsiteX16" fmla="*/ 568037 w 571235"/>
                <a:gd name="connsiteY16" fmla="*/ 27709 h 193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71235" h="193963">
                  <a:moveTo>
                    <a:pt x="13855" y="152400"/>
                  </a:moveTo>
                  <a:cubicBezTo>
                    <a:pt x="9237" y="129309"/>
                    <a:pt x="0" y="106675"/>
                    <a:pt x="0" y="83127"/>
                  </a:cubicBezTo>
                  <a:cubicBezTo>
                    <a:pt x="0" y="64086"/>
                    <a:pt x="1960" y="42578"/>
                    <a:pt x="13855" y="27709"/>
                  </a:cubicBezTo>
                  <a:cubicBezTo>
                    <a:pt x="22978" y="16305"/>
                    <a:pt x="41376" y="17866"/>
                    <a:pt x="55418" y="13854"/>
                  </a:cubicBezTo>
                  <a:cubicBezTo>
                    <a:pt x="73727" y="8623"/>
                    <a:pt x="92364" y="4618"/>
                    <a:pt x="110837" y="0"/>
                  </a:cubicBezTo>
                  <a:cubicBezTo>
                    <a:pt x="124691" y="4618"/>
                    <a:pt x="140249" y="5753"/>
                    <a:pt x="152400" y="13854"/>
                  </a:cubicBezTo>
                  <a:cubicBezTo>
                    <a:pt x="168703" y="24722"/>
                    <a:pt x="184243" y="38406"/>
                    <a:pt x="193964" y="55418"/>
                  </a:cubicBezTo>
                  <a:cubicBezTo>
                    <a:pt x="203411" y="71950"/>
                    <a:pt x="202587" y="92527"/>
                    <a:pt x="207818" y="110836"/>
                  </a:cubicBezTo>
                  <a:cubicBezTo>
                    <a:pt x="211830" y="124878"/>
                    <a:pt x="217055" y="138545"/>
                    <a:pt x="221673" y="152400"/>
                  </a:cubicBezTo>
                  <a:cubicBezTo>
                    <a:pt x="226291" y="120073"/>
                    <a:pt x="205512" y="68282"/>
                    <a:pt x="235527" y="55418"/>
                  </a:cubicBezTo>
                  <a:cubicBezTo>
                    <a:pt x="266137" y="42299"/>
                    <a:pt x="318655" y="110836"/>
                    <a:pt x="318655" y="110836"/>
                  </a:cubicBezTo>
                  <a:cubicBezTo>
                    <a:pt x="348019" y="198933"/>
                    <a:pt x="316642" y="127710"/>
                    <a:pt x="346364" y="83127"/>
                  </a:cubicBezTo>
                  <a:cubicBezTo>
                    <a:pt x="354465" y="70976"/>
                    <a:pt x="374073" y="73890"/>
                    <a:pt x="387927" y="69272"/>
                  </a:cubicBezTo>
                  <a:cubicBezTo>
                    <a:pt x="411018" y="73890"/>
                    <a:pt x="436138" y="72596"/>
                    <a:pt x="457200" y="83127"/>
                  </a:cubicBezTo>
                  <a:cubicBezTo>
                    <a:pt x="545748" y="127402"/>
                    <a:pt x="461437" y="116133"/>
                    <a:pt x="512618" y="180109"/>
                  </a:cubicBezTo>
                  <a:cubicBezTo>
                    <a:pt x="521741" y="191513"/>
                    <a:pt x="540327" y="189345"/>
                    <a:pt x="554182" y="193963"/>
                  </a:cubicBezTo>
                  <a:cubicBezTo>
                    <a:pt x="581181" y="112969"/>
                    <a:pt x="568037" y="167004"/>
                    <a:pt x="568037" y="27709"/>
                  </a:cubicBezTo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Volný tvar 15"/>
            <p:cNvSpPr/>
            <p:nvPr/>
          </p:nvSpPr>
          <p:spPr>
            <a:xfrm>
              <a:off x="7092280" y="5107698"/>
              <a:ext cx="153936" cy="349583"/>
            </a:xfrm>
            <a:custGeom>
              <a:avLst/>
              <a:gdLst>
                <a:gd name="connsiteX0" fmla="*/ 83407 w 153936"/>
                <a:gd name="connsiteY0" fmla="*/ 15742 h 349583"/>
                <a:gd name="connsiteX1" fmla="*/ 14134 w 153936"/>
                <a:gd name="connsiteY1" fmla="*/ 1887 h 349583"/>
                <a:gd name="connsiteX2" fmla="*/ 280 w 153936"/>
                <a:gd name="connsiteY2" fmla="*/ 43451 h 349583"/>
                <a:gd name="connsiteX3" fmla="*/ 14134 w 153936"/>
                <a:gd name="connsiteY3" fmla="*/ 140433 h 349583"/>
                <a:gd name="connsiteX4" fmla="*/ 69553 w 153936"/>
                <a:gd name="connsiteY4" fmla="*/ 154287 h 349583"/>
                <a:gd name="connsiteX5" fmla="*/ 83407 w 153936"/>
                <a:gd name="connsiteY5" fmla="*/ 98869 h 349583"/>
                <a:gd name="connsiteX6" fmla="*/ 69553 w 153936"/>
                <a:gd name="connsiteY6" fmla="*/ 15742 h 349583"/>
                <a:gd name="connsiteX7" fmla="*/ 97262 w 153936"/>
                <a:gd name="connsiteY7" fmla="*/ 168142 h 349583"/>
                <a:gd name="connsiteX8" fmla="*/ 124971 w 153936"/>
                <a:gd name="connsiteY8" fmla="*/ 209705 h 349583"/>
                <a:gd name="connsiteX9" fmla="*/ 152680 w 153936"/>
                <a:gd name="connsiteY9" fmla="*/ 237415 h 349583"/>
                <a:gd name="connsiteX10" fmla="*/ 138825 w 153936"/>
                <a:gd name="connsiteY10" fmla="*/ 348251 h 349583"/>
                <a:gd name="connsiteX11" fmla="*/ 14134 w 153936"/>
                <a:gd name="connsiteY11" fmla="*/ 306687 h 349583"/>
                <a:gd name="connsiteX12" fmla="*/ 41843 w 153936"/>
                <a:gd name="connsiteY12" fmla="*/ 292833 h 34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3936" h="349583">
                  <a:moveTo>
                    <a:pt x="83407" y="15742"/>
                  </a:moveTo>
                  <a:cubicBezTo>
                    <a:pt x="60316" y="11124"/>
                    <a:pt x="36474" y="-5560"/>
                    <a:pt x="14134" y="1887"/>
                  </a:cubicBezTo>
                  <a:cubicBezTo>
                    <a:pt x="279" y="6505"/>
                    <a:pt x="280" y="28847"/>
                    <a:pt x="280" y="43451"/>
                  </a:cubicBezTo>
                  <a:cubicBezTo>
                    <a:pt x="280" y="76107"/>
                    <a:pt x="-3173" y="112741"/>
                    <a:pt x="14134" y="140433"/>
                  </a:cubicBezTo>
                  <a:cubicBezTo>
                    <a:pt x="24226" y="156580"/>
                    <a:pt x="51080" y="149669"/>
                    <a:pt x="69553" y="154287"/>
                  </a:cubicBezTo>
                  <a:cubicBezTo>
                    <a:pt x="74171" y="135814"/>
                    <a:pt x="83407" y="117910"/>
                    <a:pt x="83407" y="98869"/>
                  </a:cubicBezTo>
                  <a:cubicBezTo>
                    <a:pt x="83407" y="70778"/>
                    <a:pt x="69553" y="-12349"/>
                    <a:pt x="69553" y="15742"/>
                  </a:cubicBezTo>
                  <a:cubicBezTo>
                    <a:pt x="69553" y="44401"/>
                    <a:pt x="77777" y="129173"/>
                    <a:pt x="97262" y="168142"/>
                  </a:cubicBezTo>
                  <a:cubicBezTo>
                    <a:pt x="104709" y="183035"/>
                    <a:pt x="114569" y="196703"/>
                    <a:pt x="124971" y="209705"/>
                  </a:cubicBezTo>
                  <a:cubicBezTo>
                    <a:pt x="133131" y="219905"/>
                    <a:pt x="143444" y="228178"/>
                    <a:pt x="152680" y="237415"/>
                  </a:cubicBezTo>
                  <a:cubicBezTo>
                    <a:pt x="148062" y="274360"/>
                    <a:pt x="165153" y="321924"/>
                    <a:pt x="138825" y="348251"/>
                  </a:cubicBezTo>
                  <a:cubicBezTo>
                    <a:pt x="132214" y="354861"/>
                    <a:pt x="23980" y="336224"/>
                    <a:pt x="14134" y="306687"/>
                  </a:cubicBezTo>
                  <a:cubicBezTo>
                    <a:pt x="10868" y="296891"/>
                    <a:pt x="32607" y="297451"/>
                    <a:pt x="41843" y="292833"/>
                  </a:cubicBezTo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3756351" y="2699753"/>
            <a:ext cx="1762725" cy="668784"/>
            <a:chOff x="3214255" y="2660073"/>
            <a:chExt cx="1762725" cy="668784"/>
          </a:xfrm>
        </p:grpSpPr>
        <p:sp>
          <p:nvSpPr>
            <p:cNvPr id="5" name="Volný tvar 4"/>
            <p:cNvSpPr/>
            <p:nvPr/>
          </p:nvSpPr>
          <p:spPr>
            <a:xfrm>
              <a:off x="3214255" y="2660073"/>
              <a:ext cx="360218" cy="581891"/>
            </a:xfrm>
            <a:custGeom>
              <a:avLst/>
              <a:gdLst>
                <a:gd name="connsiteX0" fmla="*/ 0 w 360218"/>
                <a:gd name="connsiteY0" fmla="*/ 526472 h 581891"/>
                <a:gd name="connsiteX1" fmla="*/ 69272 w 360218"/>
                <a:gd name="connsiteY1" fmla="*/ 484909 h 581891"/>
                <a:gd name="connsiteX2" fmla="*/ 110836 w 360218"/>
                <a:gd name="connsiteY2" fmla="*/ 457200 h 581891"/>
                <a:gd name="connsiteX3" fmla="*/ 152400 w 360218"/>
                <a:gd name="connsiteY3" fmla="*/ 374072 h 581891"/>
                <a:gd name="connsiteX4" fmla="*/ 180109 w 360218"/>
                <a:gd name="connsiteY4" fmla="*/ 332509 h 581891"/>
                <a:gd name="connsiteX5" fmla="*/ 235527 w 360218"/>
                <a:gd name="connsiteY5" fmla="*/ 235527 h 581891"/>
                <a:gd name="connsiteX6" fmla="*/ 277090 w 360218"/>
                <a:gd name="connsiteY6" fmla="*/ 83127 h 581891"/>
                <a:gd name="connsiteX7" fmla="*/ 221672 w 360218"/>
                <a:gd name="connsiteY7" fmla="*/ 0 h 581891"/>
                <a:gd name="connsiteX8" fmla="*/ 207818 w 360218"/>
                <a:gd name="connsiteY8" fmla="*/ 41563 h 581891"/>
                <a:gd name="connsiteX9" fmla="*/ 235527 w 360218"/>
                <a:gd name="connsiteY9" fmla="*/ 540327 h 581891"/>
                <a:gd name="connsiteX10" fmla="*/ 277090 w 360218"/>
                <a:gd name="connsiteY10" fmla="*/ 581891 h 581891"/>
                <a:gd name="connsiteX11" fmla="*/ 290945 w 360218"/>
                <a:gd name="connsiteY11" fmla="*/ 540327 h 581891"/>
                <a:gd name="connsiteX12" fmla="*/ 304800 w 360218"/>
                <a:gd name="connsiteY12" fmla="*/ 387927 h 581891"/>
                <a:gd name="connsiteX13" fmla="*/ 360218 w 360218"/>
                <a:gd name="connsiteY13" fmla="*/ 374072 h 581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60218" h="581891">
                  <a:moveTo>
                    <a:pt x="0" y="526472"/>
                  </a:moveTo>
                  <a:cubicBezTo>
                    <a:pt x="23091" y="512618"/>
                    <a:pt x="46437" y="499181"/>
                    <a:pt x="69272" y="484909"/>
                  </a:cubicBezTo>
                  <a:cubicBezTo>
                    <a:pt x="83392" y="476084"/>
                    <a:pt x="99062" y="468974"/>
                    <a:pt x="110836" y="457200"/>
                  </a:cubicBezTo>
                  <a:cubicBezTo>
                    <a:pt x="150540" y="417496"/>
                    <a:pt x="129864" y="419144"/>
                    <a:pt x="152400" y="374072"/>
                  </a:cubicBezTo>
                  <a:cubicBezTo>
                    <a:pt x="159847" y="359179"/>
                    <a:pt x="171848" y="346966"/>
                    <a:pt x="180109" y="332509"/>
                  </a:cubicBezTo>
                  <a:cubicBezTo>
                    <a:pt x="250425" y="209456"/>
                    <a:pt x="168014" y="336798"/>
                    <a:pt x="235527" y="235527"/>
                  </a:cubicBezTo>
                  <a:cubicBezTo>
                    <a:pt x="270683" y="130060"/>
                    <a:pt x="257508" y="181041"/>
                    <a:pt x="277090" y="83127"/>
                  </a:cubicBezTo>
                  <a:cubicBezTo>
                    <a:pt x="269932" y="61652"/>
                    <a:pt x="256267" y="0"/>
                    <a:pt x="221672" y="0"/>
                  </a:cubicBezTo>
                  <a:cubicBezTo>
                    <a:pt x="207068" y="0"/>
                    <a:pt x="212436" y="27709"/>
                    <a:pt x="207818" y="41563"/>
                  </a:cubicBezTo>
                  <a:cubicBezTo>
                    <a:pt x="217054" y="207818"/>
                    <a:pt x="214353" y="375168"/>
                    <a:pt x="235527" y="540327"/>
                  </a:cubicBezTo>
                  <a:cubicBezTo>
                    <a:pt x="238019" y="559761"/>
                    <a:pt x="257497" y="581891"/>
                    <a:pt x="277090" y="581891"/>
                  </a:cubicBezTo>
                  <a:cubicBezTo>
                    <a:pt x="291694" y="581891"/>
                    <a:pt x="286327" y="554182"/>
                    <a:pt x="290945" y="540327"/>
                  </a:cubicBezTo>
                  <a:cubicBezTo>
                    <a:pt x="295563" y="489527"/>
                    <a:pt x="285181" y="435013"/>
                    <a:pt x="304800" y="387927"/>
                  </a:cubicBezTo>
                  <a:cubicBezTo>
                    <a:pt x="312124" y="370350"/>
                    <a:pt x="360218" y="374072"/>
                    <a:pt x="360218" y="374072"/>
                  </a:cubicBezTo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Volný tvar 5"/>
            <p:cNvSpPr/>
            <p:nvPr/>
          </p:nvSpPr>
          <p:spPr>
            <a:xfrm>
              <a:off x="3671455" y="2992582"/>
              <a:ext cx="124690" cy="13882"/>
            </a:xfrm>
            <a:custGeom>
              <a:avLst/>
              <a:gdLst>
                <a:gd name="connsiteX0" fmla="*/ 0 w 124690"/>
                <a:gd name="connsiteY0" fmla="*/ 0 h 13882"/>
                <a:gd name="connsiteX1" fmla="*/ 124690 w 124690"/>
                <a:gd name="connsiteY1" fmla="*/ 13854 h 138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690" h="13882">
                  <a:moveTo>
                    <a:pt x="0" y="0"/>
                  </a:moveTo>
                  <a:cubicBezTo>
                    <a:pt x="106125" y="15160"/>
                    <a:pt x="64326" y="13854"/>
                    <a:pt x="124690" y="13854"/>
                  </a:cubicBezTo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Volný tvar 11"/>
            <p:cNvSpPr/>
            <p:nvPr/>
          </p:nvSpPr>
          <p:spPr>
            <a:xfrm>
              <a:off x="3657600" y="3131127"/>
              <a:ext cx="193964" cy="15331"/>
            </a:xfrm>
            <a:custGeom>
              <a:avLst/>
              <a:gdLst>
                <a:gd name="connsiteX0" fmla="*/ 0 w 193964"/>
                <a:gd name="connsiteY0" fmla="*/ 0 h 15331"/>
                <a:gd name="connsiteX1" fmla="*/ 193964 w 193964"/>
                <a:gd name="connsiteY1" fmla="*/ 13855 h 15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3964" h="15331">
                  <a:moveTo>
                    <a:pt x="0" y="0"/>
                  </a:moveTo>
                  <a:cubicBezTo>
                    <a:pt x="110029" y="22007"/>
                    <a:pt x="45725" y="13855"/>
                    <a:pt x="193964" y="13855"/>
                  </a:cubicBezTo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934691" y="2798618"/>
              <a:ext cx="242266" cy="457200"/>
            </a:xfrm>
            <a:custGeom>
              <a:avLst/>
              <a:gdLst>
                <a:gd name="connsiteX0" fmla="*/ 41564 w 242266"/>
                <a:gd name="connsiteY0" fmla="*/ 41564 h 457200"/>
                <a:gd name="connsiteX1" fmla="*/ 110836 w 242266"/>
                <a:gd name="connsiteY1" fmla="*/ 0 h 457200"/>
                <a:gd name="connsiteX2" fmla="*/ 138545 w 242266"/>
                <a:gd name="connsiteY2" fmla="*/ 41564 h 457200"/>
                <a:gd name="connsiteX3" fmla="*/ 96982 w 242266"/>
                <a:gd name="connsiteY3" fmla="*/ 207818 h 457200"/>
                <a:gd name="connsiteX4" fmla="*/ 166254 w 242266"/>
                <a:gd name="connsiteY4" fmla="*/ 235527 h 457200"/>
                <a:gd name="connsiteX5" fmla="*/ 235527 w 242266"/>
                <a:gd name="connsiteY5" fmla="*/ 221673 h 457200"/>
                <a:gd name="connsiteX6" fmla="*/ 221673 w 242266"/>
                <a:gd name="connsiteY6" fmla="*/ 332509 h 457200"/>
                <a:gd name="connsiteX7" fmla="*/ 152400 w 242266"/>
                <a:gd name="connsiteY7" fmla="*/ 443346 h 457200"/>
                <a:gd name="connsiteX8" fmla="*/ 96982 w 242266"/>
                <a:gd name="connsiteY8" fmla="*/ 457200 h 457200"/>
                <a:gd name="connsiteX9" fmla="*/ 27709 w 242266"/>
                <a:gd name="connsiteY9" fmla="*/ 443346 h 457200"/>
                <a:gd name="connsiteX10" fmla="*/ 0 w 242266"/>
                <a:gd name="connsiteY10" fmla="*/ 401782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2266" h="457200">
                  <a:moveTo>
                    <a:pt x="41564" y="41564"/>
                  </a:moveTo>
                  <a:cubicBezTo>
                    <a:pt x="64655" y="27709"/>
                    <a:pt x="83908" y="0"/>
                    <a:pt x="110836" y="0"/>
                  </a:cubicBezTo>
                  <a:cubicBezTo>
                    <a:pt x="127487" y="0"/>
                    <a:pt x="137162" y="24970"/>
                    <a:pt x="138545" y="41564"/>
                  </a:cubicBezTo>
                  <a:cubicBezTo>
                    <a:pt x="147264" y="146187"/>
                    <a:pt x="138169" y="146039"/>
                    <a:pt x="96982" y="207818"/>
                  </a:cubicBezTo>
                  <a:cubicBezTo>
                    <a:pt x="120073" y="217054"/>
                    <a:pt x="141508" y="233052"/>
                    <a:pt x="166254" y="235527"/>
                  </a:cubicBezTo>
                  <a:cubicBezTo>
                    <a:pt x="189685" y="237870"/>
                    <a:pt x="223844" y="201227"/>
                    <a:pt x="235527" y="221673"/>
                  </a:cubicBezTo>
                  <a:cubicBezTo>
                    <a:pt x="254000" y="254000"/>
                    <a:pt x="229474" y="296103"/>
                    <a:pt x="221673" y="332509"/>
                  </a:cubicBezTo>
                  <a:cubicBezTo>
                    <a:pt x="208157" y="395586"/>
                    <a:pt x="207174" y="419872"/>
                    <a:pt x="152400" y="443346"/>
                  </a:cubicBezTo>
                  <a:cubicBezTo>
                    <a:pt x="134898" y="450847"/>
                    <a:pt x="115455" y="452582"/>
                    <a:pt x="96982" y="457200"/>
                  </a:cubicBezTo>
                  <a:cubicBezTo>
                    <a:pt x="73891" y="452582"/>
                    <a:pt x="48155" y="455029"/>
                    <a:pt x="27709" y="443346"/>
                  </a:cubicBezTo>
                  <a:cubicBezTo>
                    <a:pt x="13252" y="435085"/>
                    <a:pt x="0" y="401782"/>
                    <a:pt x="0" y="401782"/>
                  </a:cubicBezTo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Volný tvar 14"/>
            <p:cNvSpPr/>
            <p:nvPr/>
          </p:nvSpPr>
          <p:spPr>
            <a:xfrm>
              <a:off x="4197927" y="2852681"/>
              <a:ext cx="207818" cy="435903"/>
            </a:xfrm>
            <a:custGeom>
              <a:avLst/>
              <a:gdLst>
                <a:gd name="connsiteX0" fmla="*/ 166255 w 207818"/>
                <a:gd name="connsiteY0" fmla="*/ 42919 h 435903"/>
                <a:gd name="connsiteX1" fmla="*/ 96982 w 207818"/>
                <a:gd name="connsiteY1" fmla="*/ 1355 h 435903"/>
                <a:gd name="connsiteX2" fmla="*/ 55418 w 207818"/>
                <a:gd name="connsiteY2" fmla="*/ 15210 h 435903"/>
                <a:gd name="connsiteX3" fmla="*/ 69273 w 207818"/>
                <a:gd name="connsiteY3" fmla="*/ 167610 h 435903"/>
                <a:gd name="connsiteX4" fmla="*/ 96982 w 207818"/>
                <a:gd name="connsiteY4" fmla="*/ 209174 h 435903"/>
                <a:gd name="connsiteX5" fmla="*/ 138546 w 207818"/>
                <a:gd name="connsiteY5" fmla="*/ 292301 h 435903"/>
                <a:gd name="connsiteX6" fmla="*/ 152400 w 207818"/>
                <a:gd name="connsiteY6" fmla="*/ 333864 h 435903"/>
                <a:gd name="connsiteX7" fmla="*/ 0 w 207818"/>
                <a:gd name="connsiteY7" fmla="*/ 416992 h 435903"/>
                <a:gd name="connsiteX8" fmla="*/ 69273 w 207818"/>
                <a:gd name="connsiteY8" fmla="*/ 236883 h 435903"/>
                <a:gd name="connsiteX9" fmla="*/ 152400 w 207818"/>
                <a:gd name="connsiteY9" fmla="*/ 223028 h 435903"/>
                <a:gd name="connsiteX10" fmla="*/ 180109 w 207818"/>
                <a:gd name="connsiteY10" fmla="*/ 153755 h 435903"/>
                <a:gd name="connsiteX11" fmla="*/ 207818 w 207818"/>
                <a:gd name="connsiteY11" fmla="*/ 112192 h 435903"/>
                <a:gd name="connsiteX12" fmla="*/ 180109 w 207818"/>
                <a:gd name="connsiteY12" fmla="*/ 70628 h 435903"/>
                <a:gd name="connsiteX13" fmla="*/ 166255 w 207818"/>
                <a:gd name="connsiteY13" fmla="*/ 42919 h 435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07818" h="435903">
                  <a:moveTo>
                    <a:pt x="166255" y="42919"/>
                  </a:moveTo>
                  <a:cubicBezTo>
                    <a:pt x="152400" y="31373"/>
                    <a:pt x="123107" y="7886"/>
                    <a:pt x="96982" y="1355"/>
                  </a:cubicBezTo>
                  <a:cubicBezTo>
                    <a:pt x="82814" y="-2187"/>
                    <a:pt x="57819" y="805"/>
                    <a:pt x="55418" y="15210"/>
                  </a:cubicBezTo>
                  <a:cubicBezTo>
                    <a:pt x="47032" y="65525"/>
                    <a:pt x="58585" y="117733"/>
                    <a:pt x="69273" y="167610"/>
                  </a:cubicBezTo>
                  <a:cubicBezTo>
                    <a:pt x="72762" y="183892"/>
                    <a:pt x="89535" y="194281"/>
                    <a:pt x="96982" y="209174"/>
                  </a:cubicBezTo>
                  <a:cubicBezTo>
                    <a:pt x="154343" y="323895"/>
                    <a:pt x="59135" y="173183"/>
                    <a:pt x="138546" y="292301"/>
                  </a:cubicBezTo>
                  <a:cubicBezTo>
                    <a:pt x="143164" y="306155"/>
                    <a:pt x="152400" y="319260"/>
                    <a:pt x="152400" y="333864"/>
                  </a:cubicBezTo>
                  <a:cubicBezTo>
                    <a:pt x="152400" y="478834"/>
                    <a:pt x="142021" y="431193"/>
                    <a:pt x="0" y="416992"/>
                  </a:cubicBezTo>
                  <a:cubicBezTo>
                    <a:pt x="13779" y="341210"/>
                    <a:pt x="-9799" y="263241"/>
                    <a:pt x="69273" y="236883"/>
                  </a:cubicBezTo>
                  <a:cubicBezTo>
                    <a:pt x="95923" y="228000"/>
                    <a:pt x="124691" y="227646"/>
                    <a:pt x="152400" y="223028"/>
                  </a:cubicBezTo>
                  <a:cubicBezTo>
                    <a:pt x="161636" y="199937"/>
                    <a:pt x="168987" y="175999"/>
                    <a:pt x="180109" y="153755"/>
                  </a:cubicBezTo>
                  <a:cubicBezTo>
                    <a:pt x="187556" y="138862"/>
                    <a:pt x="207818" y="128843"/>
                    <a:pt x="207818" y="112192"/>
                  </a:cubicBezTo>
                  <a:cubicBezTo>
                    <a:pt x="207818" y="95541"/>
                    <a:pt x="193111" y="81030"/>
                    <a:pt x="180109" y="70628"/>
                  </a:cubicBezTo>
                  <a:cubicBezTo>
                    <a:pt x="134165" y="33872"/>
                    <a:pt x="180110" y="54465"/>
                    <a:pt x="166255" y="42919"/>
                  </a:cubicBezTo>
                  <a:close/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4405745" y="3134894"/>
              <a:ext cx="571235" cy="193963"/>
            </a:xfrm>
            <a:custGeom>
              <a:avLst/>
              <a:gdLst>
                <a:gd name="connsiteX0" fmla="*/ 13855 w 571235"/>
                <a:gd name="connsiteY0" fmla="*/ 152400 h 193963"/>
                <a:gd name="connsiteX1" fmla="*/ 0 w 571235"/>
                <a:gd name="connsiteY1" fmla="*/ 83127 h 193963"/>
                <a:gd name="connsiteX2" fmla="*/ 13855 w 571235"/>
                <a:gd name="connsiteY2" fmla="*/ 27709 h 193963"/>
                <a:gd name="connsiteX3" fmla="*/ 55418 w 571235"/>
                <a:gd name="connsiteY3" fmla="*/ 13854 h 193963"/>
                <a:gd name="connsiteX4" fmla="*/ 110837 w 571235"/>
                <a:gd name="connsiteY4" fmla="*/ 0 h 193963"/>
                <a:gd name="connsiteX5" fmla="*/ 152400 w 571235"/>
                <a:gd name="connsiteY5" fmla="*/ 13854 h 193963"/>
                <a:gd name="connsiteX6" fmla="*/ 193964 w 571235"/>
                <a:gd name="connsiteY6" fmla="*/ 55418 h 193963"/>
                <a:gd name="connsiteX7" fmla="*/ 207818 w 571235"/>
                <a:gd name="connsiteY7" fmla="*/ 110836 h 193963"/>
                <a:gd name="connsiteX8" fmla="*/ 221673 w 571235"/>
                <a:gd name="connsiteY8" fmla="*/ 152400 h 193963"/>
                <a:gd name="connsiteX9" fmla="*/ 235527 w 571235"/>
                <a:gd name="connsiteY9" fmla="*/ 55418 h 193963"/>
                <a:gd name="connsiteX10" fmla="*/ 318655 w 571235"/>
                <a:gd name="connsiteY10" fmla="*/ 110836 h 193963"/>
                <a:gd name="connsiteX11" fmla="*/ 346364 w 571235"/>
                <a:gd name="connsiteY11" fmla="*/ 83127 h 193963"/>
                <a:gd name="connsiteX12" fmla="*/ 387927 w 571235"/>
                <a:gd name="connsiteY12" fmla="*/ 69272 h 193963"/>
                <a:gd name="connsiteX13" fmla="*/ 457200 w 571235"/>
                <a:gd name="connsiteY13" fmla="*/ 83127 h 193963"/>
                <a:gd name="connsiteX14" fmla="*/ 512618 w 571235"/>
                <a:gd name="connsiteY14" fmla="*/ 180109 h 193963"/>
                <a:gd name="connsiteX15" fmla="*/ 554182 w 571235"/>
                <a:gd name="connsiteY15" fmla="*/ 193963 h 193963"/>
                <a:gd name="connsiteX16" fmla="*/ 568037 w 571235"/>
                <a:gd name="connsiteY16" fmla="*/ 27709 h 193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71235" h="193963">
                  <a:moveTo>
                    <a:pt x="13855" y="152400"/>
                  </a:moveTo>
                  <a:cubicBezTo>
                    <a:pt x="9237" y="129309"/>
                    <a:pt x="0" y="106675"/>
                    <a:pt x="0" y="83127"/>
                  </a:cubicBezTo>
                  <a:cubicBezTo>
                    <a:pt x="0" y="64086"/>
                    <a:pt x="1960" y="42578"/>
                    <a:pt x="13855" y="27709"/>
                  </a:cubicBezTo>
                  <a:cubicBezTo>
                    <a:pt x="22978" y="16305"/>
                    <a:pt x="41376" y="17866"/>
                    <a:pt x="55418" y="13854"/>
                  </a:cubicBezTo>
                  <a:cubicBezTo>
                    <a:pt x="73727" y="8623"/>
                    <a:pt x="92364" y="4618"/>
                    <a:pt x="110837" y="0"/>
                  </a:cubicBezTo>
                  <a:cubicBezTo>
                    <a:pt x="124691" y="4618"/>
                    <a:pt x="140249" y="5753"/>
                    <a:pt x="152400" y="13854"/>
                  </a:cubicBezTo>
                  <a:cubicBezTo>
                    <a:pt x="168703" y="24722"/>
                    <a:pt x="184243" y="38406"/>
                    <a:pt x="193964" y="55418"/>
                  </a:cubicBezTo>
                  <a:cubicBezTo>
                    <a:pt x="203411" y="71950"/>
                    <a:pt x="202587" y="92527"/>
                    <a:pt x="207818" y="110836"/>
                  </a:cubicBezTo>
                  <a:cubicBezTo>
                    <a:pt x="211830" y="124878"/>
                    <a:pt x="217055" y="138545"/>
                    <a:pt x="221673" y="152400"/>
                  </a:cubicBezTo>
                  <a:cubicBezTo>
                    <a:pt x="226291" y="120073"/>
                    <a:pt x="205512" y="68282"/>
                    <a:pt x="235527" y="55418"/>
                  </a:cubicBezTo>
                  <a:cubicBezTo>
                    <a:pt x="266137" y="42299"/>
                    <a:pt x="318655" y="110836"/>
                    <a:pt x="318655" y="110836"/>
                  </a:cubicBezTo>
                  <a:cubicBezTo>
                    <a:pt x="348019" y="198933"/>
                    <a:pt x="316642" y="127710"/>
                    <a:pt x="346364" y="83127"/>
                  </a:cubicBezTo>
                  <a:cubicBezTo>
                    <a:pt x="354465" y="70976"/>
                    <a:pt x="374073" y="73890"/>
                    <a:pt x="387927" y="69272"/>
                  </a:cubicBezTo>
                  <a:cubicBezTo>
                    <a:pt x="411018" y="73890"/>
                    <a:pt x="436138" y="72596"/>
                    <a:pt x="457200" y="83127"/>
                  </a:cubicBezTo>
                  <a:cubicBezTo>
                    <a:pt x="545748" y="127402"/>
                    <a:pt x="461437" y="116133"/>
                    <a:pt x="512618" y="180109"/>
                  </a:cubicBezTo>
                  <a:cubicBezTo>
                    <a:pt x="521741" y="191513"/>
                    <a:pt x="540327" y="189345"/>
                    <a:pt x="554182" y="193963"/>
                  </a:cubicBezTo>
                  <a:cubicBezTo>
                    <a:pt x="581181" y="112969"/>
                    <a:pt x="568037" y="167004"/>
                    <a:pt x="568037" y="27709"/>
                  </a:cubicBezTo>
                </a:path>
              </a:pathLst>
            </a:custGeom>
            <a:noFill/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41111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908720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sz="4800" b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Vlastní tvorba</a:t>
            </a:r>
          </a:p>
          <a:p>
            <a:r>
              <a:rPr lang="cs-CZ" sz="3200" b="1" dirty="0" smtClean="0">
                <a:solidFill>
                  <a:srgbClr val="C00000"/>
                </a:solidFill>
              </a:rPr>
              <a:t>Program </a:t>
            </a:r>
            <a:r>
              <a:rPr lang="cs-CZ" sz="3200" b="1" dirty="0">
                <a:solidFill>
                  <a:srgbClr val="C00000"/>
                </a:solidFill>
              </a:rPr>
              <a:t>Microsoft Office 2010</a:t>
            </a:r>
          </a:p>
          <a:p>
            <a:endParaRPr lang="cs-CZ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403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stor">
  <a:themeElements>
    <a:clrScheme name="Vlastní 10">
      <a:dk1>
        <a:srgbClr val="F5B998"/>
      </a:dk1>
      <a:lt1>
        <a:srgbClr val="FFFFFF"/>
      </a:lt1>
      <a:dk2>
        <a:srgbClr val="C89F5D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s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78</TotalTime>
  <Words>352</Words>
  <Application>Microsoft Office PowerPoint</Application>
  <PresentationFormat>Předvádění na obrazovce (4:3)</PresentationFormat>
  <Paragraphs>71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Prostor</vt:lpstr>
      <vt:lpstr>Prezentace aplikace PowerPoint</vt:lpstr>
      <vt:lpstr>ANOTACE</vt:lpstr>
      <vt:lpstr>OBSAH OBRAZCŮ</vt:lpstr>
      <vt:lpstr>OBSAH</vt:lpstr>
      <vt:lpstr>JEDNOTKY</vt:lpstr>
      <vt:lpstr>ČTVEREC</vt:lpstr>
      <vt:lpstr>OBSAH ČTVERCE</vt:lpstr>
      <vt:lpstr>ÚKOL:</vt:lpstr>
      <vt:lpstr>ŘEŠENÍ:</vt:lpstr>
      <vt:lpstr>OBDÉLNÍK</vt:lpstr>
      <vt:lpstr>OBSAH OBDÉLNÍKU</vt:lpstr>
      <vt:lpstr>ÚKOL:</vt:lpstr>
      <vt:lpstr>ŘEŠENÍ: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11</cp:revision>
  <dcterms:created xsi:type="dcterms:W3CDTF">2013-02-13T18:11:07Z</dcterms:created>
  <dcterms:modified xsi:type="dcterms:W3CDTF">2013-03-04T18:34:30Z</dcterms:modified>
</cp:coreProperties>
</file>