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4" r:id="rId7"/>
    <p:sldId id="263" r:id="rId8"/>
    <p:sldId id="265" r:id="rId9"/>
    <p:sldId id="266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2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387BE2B-630D-418D-AB40-798EAF6D954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92AB868-0B0B-4F95-B277-BA1E55BC66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Prague_-_Astronomical_Clock_Detail_1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aint-remy-de-provence-cadran-solaire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aint-remy-de-provence-cadran-solair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408685"/>
              </p:ext>
            </p:extLst>
          </p:nvPr>
        </p:nvGraphicFramePr>
        <p:xfrm>
          <a:off x="1187624" y="3212976"/>
          <a:ext cx="6984776" cy="27037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</a:rPr>
                        <a:t>VY_32_INOVACE_1169_ČAS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MĚŘIDLO,  JEDNOTKY, PŘEVOD JEDNOTEK ČASU, ÚKOLY, 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271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85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opakování, procvičování v hodinách matematiky.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upevní učivo převádění jednotek času.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51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14684" y="4077072"/>
            <a:ext cx="5074871" cy="1944216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9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b/b2/Prague_-_Astronomical_Clock_Detail_1.JPG/290px-Prague_-_Astronomical_Clock_Detail_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5400600" cy="405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87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MĚŘIDLO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HODINY: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hodiny</a:t>
            </a:r>
          </a:p>
          <a:p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přesýpací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kyvadlové </a:t>
            </a: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 </a:t>
            </a:r>
            <a:endParaRPr lang="cs-CZ" sz="3200" b="1" dirty="0" smtClean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určení jednotek času sloužily pohyby </a:t>
            </a: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po obloze, fáze Měsíce a kmit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kyvadla.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601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a/ae/Saint-remy-de-provence-cadran-solaire.jpg/300px-Saint-remy-de-provence-cadran-solai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43046"/>
            <a:ext cx="5472608" cy="381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91982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luneční hodiny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567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556792"/>
            <a:ext cx="5410944" cy="496855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hodina = 1 h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minuta = 1 min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sekunda = 1 s</a:t>
            </a:r>
          </a:p>
          <a:p>
            <a:r>
              <a:rPr lang="cs-CZ" sz="36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týden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</a:t>
            </a:r>
            <a:endParaRPr lang="cs-CZ" sz="36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980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707088" cy="187220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PŘEVÁDĚNÍ JEDNOTEK ČASU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2708920"/>
            <a:ext cx="5369024" cy="341724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týden = 7 dnů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den = 24 h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hodina = 60 min</a:t>
            </a:r>
          </a:p>
          <a:p>
            <a:r>
              <a:rPr lang="cs-CZ" sz="36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minuta = 60 s</a:t>
            </a:r>
            <a:endParaRPr lang="cs-CZ" sz="36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904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92370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827584" y="980728"/>
            <a:ext cx="8064896" cy="83820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dané jednotky</a:t>
            </a:r>
          </a:p>
          <a:p>
            <a:endParaRPr lang="cs-CZ" sz="3200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1988840"/>
            <a:ext cx="1584176" cy="4589835"/>
          </a:xfrm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1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3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5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12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20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100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51720" y="1988840"/>
            <a:ext cx="2160240" cy="4589835"/>
          </a:xfrm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odiny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240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____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860032" y="1988840"/>
            <a:ext cx="1944216" cy="4589835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1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4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7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15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100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804248" y="1988840"/>
            <a:ext cx="2160240" cy="4589835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inuty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120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___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600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___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___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6286" y="5089465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87247" y="456661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288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02991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64726" y="3482327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64726" y="29441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242088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5654249"/>
            <a:ext cx="1157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2 400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23162" y="508983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458531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81250" y="404339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92636" y="3492467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295873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92636" y="242088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83228" y="5613056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6 000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300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času strávil Míša cestováním, když jel od babičky domů.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na nádraží – 10 min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 měl 5 min zpoždění.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trasa vlakem  - 35 min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Přestupování  - 15 min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trasa vlakem  - 20 min</a:t>
            </a: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domů  - 15 min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850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42108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Sestavení příkladu:</a:t>
            </a:r>
          </a:p>
          <a:p>
            <a:endParaRPr lang="cs-CZ" sz="3200" b="1" dirty="0" smtClean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na hodiny: </a:t>
            </a:r>
            <a:endParaRPr lang="cs-CZ" sz="3200" b="1" dirty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284984"/>
            <a:ext cx="5544616" cy="58477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+ 5 + 35 + 15 + 20 + 15 =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012160" y="2929299"/>
            <a:ext cx="2952328" cy="1296144"/>
            <a:chOff x="6012160" y="2780928"/>
            <a:chExt cx="2952328" cy="1296144"/>
          </a:xfrm>
        </p:grpSpPr>
        <p:sp>
          <p:nvSpPr>
            <p:cNvPr id="5" name="Oválný popisek 4"/>
            <p:cNvSpPr/>
            <p:nvPr/>
          </p:nvSpPr>
          <p:spPr>
            <a:xfrm>
              <a:off x="6012160" y="2780928"/>
              <a:ext cx="2952328" cy="1296144"/>
            </a:xfrm>
            <a:prstGeom prst="wedgeEllipseCallou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372200" y="3140968"/>
              <a:ext cx="23762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100 min</a:t>
              </a:r>
              <a:endPara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667127" y="4758041"/>
            <a:ext cx="3782380" cy="1437258"/>
            <a:chOff x="6012160" y="2780928"/>
            <a:chExt cx="2952328" cy="1437258"/>
          </a:xfrm>
        </p:grpSpPr>
        <p:sp>
          <p:nvSpPr>
            <p:cNvPr id="9" name="Oválný popisek 8"/>
            <p:cNvSpPr/>
            <p:nvPr/>
          </p:nvSpPr>
          <p:spPr>
            <a:xfrm>
              <a:off x="6012160" y="2780928"/>
              <a:ext cx="2952328" cy="1296144"/>
            </a:xfrm>
            <a:prstGeom prst="wedgeEllipseCallou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372200" y="3140968"/>
              <a:ext cx="237626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 hod 40 min</a:t>
              </a:r>
              <a:endPara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6850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Soubor:Saint-remy-de-provence-cadran-solaire.jpg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In: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050" b="1" i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1050" b="1" i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free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encyclopedia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San Francisco (CA):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Foundation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2. 2. 2005, 16:35 [cit. 2013-02-15]. Dostupné z: 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050" b="1" dirty="0" smtClean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cs.wikipedia.org/wiki/Soubor:Saint-remy-de-provence-cadran-solaire.jpg</a:t>
            </a:r>
            <a:endParaRPr lang="cs-CZ" sz="1050" b="1" dirty="0" smtClean="0">
              <a:solidFill>
                <a:srgbClr val="542A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Soubor:Prague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Astronomical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Clock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Detail 1.JPG. In: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050" b="1" i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1050" b="1" i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free </a:t>
            </a:r>
            <a:r>
              <a:rPr lang="cs-CZ" sz="1050" b="1" i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encyclopedia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San Francisco (CA):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050" b="1" dirty="0" err="1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Foundation</a:t>
            </a:r>
            <a:r>
              <a:rPr lang="cs-CZ" sz="1050" b="1" dirty="0">
                <a:solidFill>
                  <a:srgbClr val="542A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28. 5. 2005, 18:52 [cit. 2013-02-15]. Dostupné z: http://cs.wikipedia.org/wiki/Soubor:Prague_-_Astronomical_Clock_Detail_1.JPG</a:t>
            </a:r>
          </a:p>
        </p:txBody>
      </p:sp>
    </p:spTree>
    <p:extLst>
      <p:ext uri="{BB962C8B-B14F-4D97-AF65-F5344CB8AC3E}">
        <p14:creationId xmlns:p14="http://schemas.microsoft.com/office/powerpoint/2010/main" val="1096191142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Vlastní 22">
      <a:dk1>
        <a:srgbClr val="FFA041"/>
      </a:dk1>
      <a:lt1>
        <a:srgbClr val="FFA041"/>
      </a:lt1>
      <a:dk2>
        <a:srgbClr val="F9E98E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77</TotalTime>
  <Words>362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ANOTACE</vt:lpstr>
      <vt:lpstr>ČAS</vt:lpstr>
      <vt:lpstr>MĚŘIDLO</vt:lpstr>
      <vt:lpstr>Prezentace aplikace PowerPoint</vt:lpstr>
      <vt:lpstr>JEDNOTKY</vt:lpstr>
      <vt:lpstr>PŘEVÁDĚNÍ JEDNOTEK ČASU</vt:lpstr>
      <vt:lpstr>ÚKOL:</vt:lpstr>
      <vt:lpstr>ÚKOL: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2013-02-15T12:30:15Z</dcterms:created>
  <dcterms:modified xsi:type="dcterms:W3CDTF">2013-03-04T18:44:09Z</dcterms:modified>
</cp:coreProperties>
</file>