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23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170549"/>
              </p:ext>
            </p:extLst>
          </p:nvPr>
        </p:nvGraphicFramePr>
        <p:xfrm>
          <a:off x="1187624" y="3212976"/>
          <a:ext cx="6984776" cy="25437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VY_32_INOVACE_1170_ÚHLOPŘÍČKY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I. DÍL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ČTVEREC, VLASTNOSTI ÚHLOPŘÍČKY VE ČTVERCI,  SESTROJENÍ ČTVERCE POMOCÍ ÚHLOPŘÍČKY, ÚKOLY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2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9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pro žáky 5. tříd jako výkladová v hodinách geometrie.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novým geometrickým pojmem.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Opakují a procvičují rýsování kolmic.</a:t>
            </a:r>
          </a:p>
          <a:p>
            <a:r>
              <a:rPr lang="cs-CZ" sz="32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okáží popsat a narýsovat úhlopříčky.  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Sestrojí pomocí úhlopříček čtverec.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79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44824"/>
            <a:ext cx="8156448" cy="3312368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ÚHLOPŘÍČKY </a:t>
            </a:r>
            <a:r>
              <a:rPr lang="cs-CZ" sz="9600" b="1" dirty="0" err="1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I.díl</a:t>
            </a:r>
            <a:endParaRPr lang="cs-CZ" sz="96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981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188744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700808"/>
            <a:ext cx="4824536" cy="4726760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Má: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strany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vrcholy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Protilehlé strany rovnoběžné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Vedlejší strany kolmé a svírají pravý úhel.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strany stejně dlouhé.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1620" y="2780928"/>
            <a:ext cx="2376264" cy="2232248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35596" y="235283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43148" y="231926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43148" y="50131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35596" y="498663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708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260752"/>
          </a:xfrm>
        </p:spPr>
        <p:txBody>
          <a:bodyPr/>
          <a:lstStyle/>
          <a:p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úhlopříčka?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0"/>
            <a:ext cx="7772400" cy="43667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Úsečka, která spojuje dva protilehlé vrcholy.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se označuje slovem – diagonála.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4077072"/>
            <a:ext cx="2376264" cy="2232248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339752" y="4077072"/>
            <a:ext cx="2376264" cy="223224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339752" y="4077072"/>
            <a:ext cx="2376264" cy="22322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95936" y="471259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64307" y="471259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725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620792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úhlopříček ve čtverci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60848"/>
            <a:ext cx="7772400" cy="42947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stejnou délku.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k sobě kolmé.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Navzájem se půlí.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4077072"/>
            <a:ext cx="2376264" cy="2232248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339752" y="4077072"/>
            <a:ext cx="2376264" cy="223224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339752" y="4077072"/>
            <a:ext cx="2376264" cy="22322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95936" y="471259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64307" y="471259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374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772400" cy="108012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268760"/>
            <a:ext cx="7772400" cy="17174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čtverec KLMN. Délka jeho strany je 55mm. Sestroj jeho úhlopříčky e, f. Zopakuj postup při rýsování čtverce.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123728" y="6093296"/>
            <a:ext cx="4608512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5949280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87724" y="3128197"/>
            <a:ext cx="504056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166677" y="3128197"/>
            <a:ext cx="559296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446325" y="5921660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450664" y="2996951"/>
            <a:ext cx="0" cy="3089417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339752" y="2914677"/>
            <a:ext cx="0" cy="325712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75756" y="3128197"/>
            <a:ext cx="3106573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907704" y="26475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50664" y="268384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230301" y="625745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375756" y="625408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2339752" y="3109260"/>
            <a:ext cx="3142577" cy="302004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339752" y="3145510"/>
            <a:ext cx="3106573" cy="2947786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166623" y="452537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96230" y="454324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212837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772400" cy="2160240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Sestrojení čtverce pomocí jedné úhlopříčky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924944"/>
            <a:ext cx="7772400" cy="34306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Musíme vycházet z učiva: Co vše známe o čtverci a z vlastností úhlopříček ve čtverci.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úhlopříčky je 9 cm.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090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260752"/>
          </a:xfrm>
        </p:spPr>
        <p:txBody>
          <a:bodyPr/>
          <a:lstStyle/>
          <a:p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b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40768"/>
            <a:ext cx="7772400" cy="501479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Úhlopříčky jsou k sobě kolmé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Navzájem se půlí.</a:t>
            </a:r>
          </a:p>
          <a:p>
            <a:r>
              <a:rPr lang="cs-CZ" sz="3200" b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stejnou 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délku.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27365" y="3602983"/>
            <a:ext cx="2376264" cy="2232248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033192" y="3596470"/>
            <a:ext cx="2376264" cy="223224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027365" y="3596470"/>
            <a:ext cx="2376264" cy="22322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44008" y="425744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425744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071481" y="4568578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457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A97900"/>
      </a:dk1>
      <a:lt1>
        <a:sysClr val="window" lastClr="FFFFFF"/>
      </a:lt1>
      <a:dk2>
        <a:srgbClr val="855309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63</TotalTime>
  <Words>223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Prezentace aplikace PowerPoint</vt:lpstr>
      <vt:lpstr>ANOTACE</vt:lpstr>
      <vt:lpstr>ÚHLOPŘÍČKY I.díl</vt:lpstr>
      <vt:lpstr>ČTVEREC</vt:lpstr>
      <vt:lpstr>Co je úhlopříčka?</vt:lpstr>
      <vt:lpstr>Vlastnosti úhlopříček ve čtverci</vt:lpstr>
      <vt:lpstr>ÚKOL:</vt:lpstr>
      <vt:lpstr>Sestrojení čtverce pomocí jedné úhlopříčky</vt:lpstr>
      <vt:lpstr>Řešení: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</cp:revision>
  <dcterms:created xsi:type="dcterms:W3CDTF">2013-02-11T12:39:41Z</dcterms:created>
  <dcterms:modified xsi:type="dcterms:W3CDTF">2013-03-04T18:45:52Z</dcterms:modified>
</cp:coreProperties>
</file>