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02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32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63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485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690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93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79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30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715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924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500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878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EEA66-B958-4419-AFCF-7C617EFB76D3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A8216-1665-4E00-B67F-0C905E3411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591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736520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VY_32_INOVACE_17_Song-Greetings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nadejkov_10_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9144000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0"/>
            <a:ext cx="9144000" cy="17728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Song – </a:t>
            </a:r>
            <a:r>
              <a:rPr lang="cs-CZ" sz="72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greetings</a:t>
            </a:r>
            <a:endParaRPr lang="cs-CZ" sz="720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algn="ctr"/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Autor: Andrea Hornová </a:t>
            </a:r>
            <a:r>
              <a:rPr lang="cs-CZ" sz="40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Kajgrová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770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nadejkov_10_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9144000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0" y="0"/>
            <a:ext cx="9144000" cy="1772816"/>
          </a:xfrm>
          <a:prstGeom prst="wedgeRectCallout">
            <a:avLst>
              <a:gd name="adj1" fmla="val -14881"/>
              <a:gd name="adj2" fmla="val 114693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5352"/>
            <a:ext cx="28803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Good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morning</a:t>
            </a:r>
            <a:r>
              <a:rPr lang="cs-CZ" sz="3200" b="1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3200" b="1" dirty="0" err="1" smtClean="0">
                <a:solidFill>
                  <a:schemeClr val="bg1"/>
                </a:solidFill>
              </a:rPr>
              <a:t>good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morning</a:t>
            </a:r>
            <a:r>
              <a:rPr lang="cs-CZ" sz="3200" b="1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148064" y="39820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How</a:t>
            </a:r>
            <a:r>
              <a:rPr lang="cs-CZ" sz="3200" b="1" dirty="0" smtClean="0">
                <a:solidFill>
                  <a:schemeClr val="bg1"/>
                </a:solidFill>
              </a:rPr>
              <a:t> are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3200" b="1" dirty="0" err="1" smtClean="0">
                <a:solidFill>
                  <a:schemeClr val="bg1"/>
                </a:solidFill>
              </a:rPr>
              <a:t>How</a:t>
            </a:r>
            <a:r>
              <a:rPr lang="cs-CZ" sz="3200" b="1" dirty="0" smtClean="0">
                <a:solidFill>
                  <a:schemeClr val="bg1"/>
                </a:solidFill>
              </a:rPr>
              <a:t> are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2760" y="1117038"/>
            <a:ext cx="355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I‘m</a:t>
            </a:r>
            <a:r>
              <a:rPr lang="cs-CZ" sz="3200" b="1" dirty="0" smtClean="0">
                <a:solidFill>
                  <a:schemeClr val="bg1"/>
                </a:solidFill>
              </a:rPr>
              <a:t> fine, </a:t>
            </a:r>
            <a:r>
              <a:rPr lang="cs-CZ" sz="3200" b="1" dirty="0" err="1" smtClean="0">
                <a:solidFill>
                  <a:schemeClr val="bg1"/>
                </a:solidFill>
              </a:rPr>
              <a:t>thank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856" y="111652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1)</a:t>
            </a:r>
            <a:endParaRPr lang="cs-CZ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664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nadejkov_10_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9144000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0" y="0"/>
            <a:ext cx="9144000" cy="1772816"/>
          </a:xfrm>
          <a:prstGeom prst="wedgeRectCallout">
            <a:avLst>
              <a:gd name="adj1" fmla="val 45833"/>
              <a:gd name="adj2" fmla="val 138641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5352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Good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afternoon</a:t>
            </a:r>
            <a:r>
              <a:rPr lang="cs-CZ" sz="3200" b="1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3200" b="1" dirty="0" err="1" smtClean="0">
                <a:solidFill>
                  <a:schemeClr val="bg1"/>
                </a:solidFill>
              </a:rPr>
              <a:t>good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afternoon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39820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How</a:t>
            </a:r>
            <a:r>
              <a:rPr lang="cs-CZ" sz="3200" b="1" dirty="0" smtClean="0">
                <a:solidFill>
                  <a:schemeClr val="bg1"/>
                </a:solidFill>
              </a:rPr>
              <a:t> are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3200" b="1" dirty="0" err="1" smtClean="0">
                <a:solidFill>
                  <a:schemeClr val="bg1"/>
                </a:solidFill>
              </a:rPr>
              <a:t>How</a:t>
            </a:r>
            <a:r>
              <a:rPr lang="cs-CZ" sz="3200" b="1" dirty="0" smtClean="0">
                <a:solidFill>
                  <a:schemeClr val="bg1"/>
                </a:solidFill>
              </a:rPr>
              <a:t> are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2760" y="1117038"/>
            <a:ext cx="355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I‘m</a:t>
            </a:r>
            <a:r>
              <a:rPr lang="cs-CZ" sz="3200" b="1" dirty="0" smtClean="0">
                <a:solidFill>
                  <a:schemeClr val="bg1"/>
                </a:solidFill>
              </a:rPr>
              <a:t> fine, </a:t>
            </a:r>
            <a:r>
              <a:rPr lang="cs-CZ" sz="3200" b="1" dirty="0" err="1" smtClean="0">
                <a:solidFill>
                  <a:schemeClr val="bg1"/>
                </a:solidFill>
              </a:rPr>
              <a:t>thank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856" y="111652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chemeClr val="bg1"/>
                </a:solidFill>
              </a:rPr>
              <a:t>2</a:t>
            </a:r>
            <a:r>
              <a:rPr lang="cs-CZ" sz="6000" b="1" dirty="0" smtClean="0">
                <a:solidFill>
                  <a:schemeClr val="bg1"/>
                </a:solidFill>
              </a:rPr>
              <a:t>)</a:t>
            </a:r>
            <a:endParaRPr lang="cs-CZ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520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nadejkov_10_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9144000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0" y="0"/>
            <a:ext cx="9144000" cy="1772816"/>
          </a:xfrm>
          <a:prstGeom prst="wedgeRectCallout">
            <a:avLst>
              <a:gd name="adj1" fmla="val -46667"/>
              <a:gd name="adj2" fmla="val 153378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5352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Good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evening</a:t>
            </a:r>
            <a:r>
              <a:rPr lang="cs-CZ" sz="3200" b="1" dirty="0" smtClean="0">
                <a:solidFill>
                  <a:schemeClr val="bg1"/>
                </a:solidFill>
              </a:rPr>
              <a:t>,</a:t>
            </a:r>
          </a:p>
          <a:p>
            <a:r>
              <a:rPr lang="cs-CZ" sz="3200" b="1" dirty="0" err="1" smtClean="0">
                <a:solidFill>
                  <a:schemeClr val="bg1"/>
                </a:solidFill>
              </a:rPr>
              <a:t>good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evening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39820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How</a:t>
            </a:r>
            <a:r>
              <a:rPr lang="cs-CZ" sz="3200" b="1" dirty="0" smtClean="0">
                <a:solidFill>
                  <a:schemeClr val="bg1"/>
                </a:solidFill>
              </a:rPr>
              <a:t> are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?</a:t>
            </a:r>
          </a:p>
          <a:p>
            <a:r>
              <a:rPr lang="cs-CZ" sz="3200" b="1" dirty="0" err="1" smtClean="0">
                <a:solidFill>
                  <a:schemeClr val="bg1"/>
                </a:solidFill>
              </a:rPr>
              <a:t>How</a:t>
            </a:r>
            <a:r>
              <a:rPr lang="cs-CZ" sz="3200" b="1" dirty="0" smtClean="0">
                <a:solidFill>
                  <a:schemeClr val="bg1"/>
                </a:solidFill>
              </a:rPr>
              <a:t> are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2760" y="1117038"/>
            <a:ext cx="355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</a:rPr>
              <a:t>I‘m</a:t>
            </a:r>
            <a:r>
              <a:rPr lang="cs-CZ" sz="3200" b="1" dirty="0" smtClean="0">
                <a:solidFill>
                  <a:schemeClr val="bg1"/>
                </a:solidFill>
              </a:rPr>
              <a:t> fine, </a:t>
            </a:r>
            <a:r>
              <a:rPr lang="cs-CZ" sz="3200" b="1" dirty="0" err="1" smtClean="0">
                <a:solidFill>
                  <a:schemeClr val="bg1"/>
                </a:solidFill>
              </a:rPr>
              <a:t>thank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856" y="111652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3)</a:t>
            </a:r>
            <a:endParaRPr lang="cs-CZ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213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nadejkov_10_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9144000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0" y="0"/>
            <a:ext cx="9144000" cy="1772816"/>
          </a:xfrm>
          <a:prstGeom prst="wedgeRectCallout">
            <a:avLst>
              <a:gd name="adj1" fmla="val -15000"/>
              <a:gd name="adj2" fmla="val 109168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5" y="542540"/>
            <a:ext cx="820891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500" b="1" dirty="0" err="1" smtClean="0">
                <a:solidFill>
                  <a:schemeClr val="bg1"/>
                </a:solidFill>
              </a:rPr>
              <a:t>Good</a:t>
            </a:r>
            <a:r>
              <a:rPr lang="cs-CZ" sz="3500" b="1" dirty="0" smtClean="0">
                <a:solidFill>
                  <a:schemeClr val="bg1"/>
                </a:solidFill>
              </a:rPr>
              <a:t> </a:t>
            </a:r>
            <a:r>
              <a:rPr lang="cs-CZ" sz="3500" b="1" dirty="0" err="1" smtClean="0">
                <a:solidFill>
                  <a:schemeClr val="bg1"/>
                </a:solidFill>
              </a:rPr>
              <a:t>bye</a:t>
            </a:r>
            <a:r>
              <a:rPr lang="cs-CZ" sz="3500" b="1" dirty="0" smtClean="0">
                <a:solidFill>
                  <a:schemeClr val="bg1"/>
                </a:solidFill>
              </a:rPr>
              <a:t>, </a:t>
            </a:r>
            <a:r>
              <a:rPr lang="cs-CZ" sz="3500" b="1" dirty="0" err="1" smtClean="0">
                <a:solidFill>
                  <a:schemeClr val="bg1"/>
                </a:solidFill>
              </a:rPr>
              <a:t>good</a:t>
            </a:r>
            <a:r>
              <a:rPr lang="cs-CZ" sz="3500" b="1" dirty="0" smtClean="0">
                <a:solidFill>
                  <a:schemeClr val="bg1"/>
                </a:solidFill>
              </a:rPr>
              <a:t>, </a:t>
            </a:r>
            <a:r>
              <a:rPr lang="cs-CZ" sz="3500" b="1" dirty="0" err="1" smtClean="0">
                <a:solidFill>
                  <a:schemeClr val="bg1"/>
                </a:solidFill>
              </a:rPr>
              <a:t>bye</a:t>
            </a:r>
            <a:r>
              <a:rPr lang="cs-CZ" sz="3500" b="1" dirty="0" smtClean="0">
                <a:solidFill>
                  <a:schemeClr val="bg1"/>
                </a:solidFill>
              </a:rPr>
              <a:t>, </a:t>
            </a:r>
            <a:r>
              <a:rPr lang="cs-CZ" sz="3500" b="1" dirty="0" err="1" smtClean="0">
                <a:solidFill>
                  <a:schemeClr val="bg1"/>
                </a:solidFill>
              </a:rPr>
              <a:t>good</a:t>
            </a:r>
            <a:r>
              <a:rPr lang="cs-CZ" sz="3500" b="1" dirty="0" smtClean="0">
                <a:solidFill>
                  <a:schemeClr val="bg1"/>
                </a:solidFill>
              </a:rPr>
              <a:t> </a:t>
            </a:r>
            <a:r>
              <a:rPr lang="cs-CZ" sz="3500" b="1" dirty="0" err="1" smtClean="0">
                <a:solidFill>
                  <a:schemeClr val="bg1"/>
                </a:solidFill>
              </a:rPr>
              <a:t>bye</a:t>
            </a:r>
            <a:r>
              <a:rPr lang="cs-CZ" sz="3500" b="1" dirty="0" smtClean="0">
                <a:solidFill>
                  <a:schemeClr val="bg1"/>
                </a:solidFill>
              </a:rPr>
              <a:t>, </a:t>
            </a:r>
            <a:r>
              <a:rPr lang="cs-CZ" sz="3500" b="1" dirty="0" err="1" smtClean="0">
                <a:solidFill>
                  <a:schemeClr val="bg1"/>
                </a:solidFill>
              </a:rPr>
              <a:t>good</a:t>
            </a:r>
            <a:r>
              <a:rPr lang="cs-CZ" sz="3500" b="1" dirty="0" smtClean="0">
                <a:solidFill>
                  <a:schemeClr val="bg1"/>
                </a:solidFill>
              </a:rPr>
              <a:t> </a:t>
            </a:r>
            <a:r>
              <a:rPr lang="cs-CZ" sz="3500" b="1" dirty="0" err="1" smtClean="0">
                <a:solidFill>
                  <a:schemeClr val="bg1"/>
                </a:solidFill>
              </a:rPr>
              <a:t>bye</a:t>
            </a:r>
            <a:r>
              <a:rPr lang="cs-CZ" sz="3500" b="1" dirty="0" smtClean="0">
                <a:solidFill>
                  <a:schemeClr val="bg1"/>
                </a:solidFill>
              </a:rPr>
              <a:t>…</a:t>
            </a:r>
            <a:endParaRPr lang="cs-CZ" sz="35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" y="327095"/>
            <a:ext cx="8275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chemeClr val="bg1"/>
                </a:solidFill>
              </a:rPr>
              <a:t>4</a:t>
            </a:r>
            <a:r>
              <a:rPr lang="cs-CZ" sz="6000" b="1" dirty="0" smtClean="0">
                <a:solidFill>
                  <a:schemeClr val="bg1"/>
                </a:solidFill>
              </a:rPr>
              <a:t>)</a:t>
            </a:r>
            <a:endParaRPr lang="cs-CZ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59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z Hartamy\pics\nadejkov_10_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6"/>
            <a:ext cx="9144000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0"/>
            <a:ext cx="9144000" cy="17728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7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  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16016" y="548680"/>
            <a:ext cx="26642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b="1" dirty="0" smtClean="0">
                <a:solidFill>
                  <a:schemeClr val="bg1"/>
                </a:solidFill>
              </a:rPr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b="1" dirty="0" smtClean="0">
                <a:solidFill>
                  <a:schemeClr val="bg1"/>
                </a:solidFill>
              </a:rPr>
              <a:t>zhartamy.wz.cz</a:t>
            </a:r>
            <a:endParaRPr lang="cs-CZ" sz="2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028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110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4</cp:revision>
  <dcterms:created xsi:type="dcterms:W3CDTF">2011-08-23T12:49:32Z</dcterms:created>
  <dcterms:modified xsi:type="dcterms:W3CDTF">2011-08-27T07:47:27Z</dcterms:modified>
</cp:coreProperties>
</file>