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80" r:id="rId3"/>
    <p:sldId id="261" r:id="rId4"/>
    <p:sldId id="271" r:id="rId5"/>
    <p:sldId id="260" r:id="rId6"/>
    <p:sldId id="273" r:id="rId7"/>
    <p:sldId id="259" r:id="rId8"/>
    <p:sldId id="258" r:id="rId9"/>
    <p:sldId id="274" r:id="rId10"/>
    <p:sldId id="257" r:id="rId11"/>
    <p:sldId id="272" r:id="rId12"/>
    <p:sldId id="275" r:id="rId13"/>
    <p:sldId id="263" r:id="rId14"/>
    <p:sldId id="276" r:id="rId15"/>
    <p:sldId id="277" r:id="rId16"/>
    <p:sldId id="27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D29A-E066-4769-B1D8-5664EE9C255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943769-71BD-426B-B379-EC5B85E0D2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D29A-E066-4769-B1D8-5664EE9C255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43769-71BD-426B-B379-EC5B85E0D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D29A-E066-4769-B1D8-5664EE9C255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43769-71BD-426B-B379-EC5B85E0D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D29A-E066-4769-B1D8-5664EE9C255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43769-71BD-426B-B379-EC5B85E0D2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D29A-E066-4769-B1D8-5664EE9C255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43769-71BD-426B-B379-EC5B85E0D2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D29A-E066-4769-B1D8-5664EE9C255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43769-71BD-426B-B379-EC5B85E0D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D29A-E066-4769-B1D8-5664EE9C255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43769-71BD-426B-B379-EC5B85E0D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D29A-E066-4769-B1D8-5664EE9C255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43769-71BD-426B-B379-EC5B85E0D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D29A-E066-4769-B1D8-5664EE9C255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43769-71BD-426B-B379-EC5B85E0D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D29A-E066-4769-B1D8-5664EE9C255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43769-71BD-426B-B379-EC5B85E0D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4D29A-E066-4769-B1D8-5664EE9C255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943769-71BD-426B-B379-EC5B85E0D2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C234D29A-E066-4769-B1D8-5664EE9C255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C2943769-71BD-426B-B379-EC5B85E0D2E7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1/12/Prav4bokjeh.pn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976" y="1340768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6058808"/>
              </p:ext>
            </p:extLst>
          </p:nvPr>
        </p:nvGraphicFramePr>
        <p:xfrm>
          <a:off x="1259632" y="3232814"/>
          <a:ext cx="6696743" cy="2377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 Petra Pláničková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VY_32_INOVACE_1177_SÍTĚ</a:t>
                      </a:r>
                      <a:r>
                        <a:rPr lang="cs-CZ" sz="1400" baseline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TĚLES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SÍŤ</a:t>
                      </a:r>
                      <a:r>
                        <a:rPr lang="cs-CZ" sz="14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KRYCHLE, KVÁDRU, JEHLANU, VÁLCE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7496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988841"/>
            <a:ext cx="7315200" cy="432052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matematiky – geometrie.</a:t>
            </a: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učivem: sítě známých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9921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772816"/>
            <a:ext cx="7618040" cy="2592288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SÍTĚ TĚLES</a:t>
            </a:r>
            <a:endParaRPr lang="cs-CZ" sz="96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8067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4680520" cy="108012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KRYCHLE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7344816" cy="1008111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Opakování: 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4"/>
          <p:cNvSpPr txBox="1">
            <a:spLocks/>
          </p:cNvSpPr>
          <p:nvPr/>
        </p:nvSpPr>
        <p:spPr>
          <a:xfrm>
            <a:off x="363905" y="3356992"/>
            <a:ext cx="4536504" cy="310718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vrcholů: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hran: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stěn:</a:t>
            </a:r>
            <a:endParaRPr lang="cs-CZ" sz="4400" b="1" dirty="0">
              <a:solidFill>
                <a:srgbClr val="9A00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3360433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3600" b="1" dirty="0">
              <a:solidFill>
                <a:srgbClr val="0202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75956" y="4401762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sz="3600" b="1" dirty="0">
              <a:solidFill>
                <a:srgbClr val="0202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5266074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  <p:sp>
        <p:nvSpPr>
          <p:cNvPr id="8" name="Krychle 7"/>
          <p:cNvSpPr/>
          <p:nvPr/>
        </p:nvSpPr>
        <p:spPr>
          <a:xfrm>
            <a:off x="5040052" y="404664"/>
            <a:ext cx="2628292" cy="2592288"/>
          </a:xfrm>
          <a:prstGeom prst="cube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0253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profesor\Desktop\P518015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060848"/>
            <a:ext cx="5816218" cy="436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827584" y="404664"/>
            <a:ext cx="7402016" cy="108012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SÍŤ KRYCHLE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0416336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4680520" cy="108012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KVÁDR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7344816" cy="1008111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Opakování: 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4"/>
          <p:cNvSpPr txBox="1">
            <a:spLocks/>
          </p:cNvSpPr>
          <p:nvPr/>
        </p:nvSpPr>
        <p:spPr>
          <a:xfrm>
            <a:off x="363905" y="3356992"/>
            <a:ext cx="4536504" cy="310718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vrcholů: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hran: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stěn:</a:t>
            </a:r>
            <a:endParaRPr lang="cs-CZ" sz="4400" b="1" dirty="0">
              <a:solidFill>
                <a:srgbClr val="9A00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56406" y="3360433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endParaRPr lang="cs-CZ" sz="3600" b="1" dirty="0">
              <a:solidFill>
                <a:srgbClr val="0202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75956" y="4401762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sz="3600" b="1" dirty="0">
              <a:solidFill>
                <a:srgbClr val="0202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5266074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</p:txBody>
      </p:sp>
      <p:sp>
        <p:nvSpPr>
          <p:cNvPr id="8" name="Krychle 7"/>
          <p:cNvSpPr/>
          <p:nvPr/>
        </p:nvSpPr>
        <p:spPr>
          <a:xfrm>
            <a:off x="4716016" y="836712"/>
            <a:ext cx="3564396" cy="1872208"/>
          </a:xfrm>
          <a:prstGeom prst="cube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654626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rofesor\Desktop\P51801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921" y="2132856"/>
            <a:ext cx="5379531" cy="4034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849644" y="692696"/>
            <a:ext cx="7402016" cy="108012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SÍŤ KVÁDRU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07791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rofesor\Desktop\P518015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7632848" cy="5724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598524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92696"/>
            <a:ext cx="7560840" cy="108012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JEHLAN ČTYŘBOKÝ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7427" y="2132856"/>
            <a:ext cx="4068452" cy="1008111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Opakování: 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4"/>
          <p:cNvSpPr txBox="1">
            <a:spLocks/>
          </p:cNvSpPr>
          <p:nvPr/>
        </p:nvSpPr>
        <p:spPr>
          <a:xfrm>
            <a:off x="363905" y="3356992"/>
            <a:ext cx="4536504" cy="310718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vrcholů: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hran: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stěn:</a:t>
            </a:r>
            <a:endParaRPr lang="cs-CZ" sz="4400" b="1" dirty="0">
              <a:solidFill>
                <a:srgbClr val="9A00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3360433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175956" y="4401762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355976" y="5266074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00182546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rofesor\Desktop\P51801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20688"/>
            <a:ext cx="7716887" cy="5787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623680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Prav4bokjeh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7620000" cy="4886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769029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560840" cy="108012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JEHLAN TROJBOKÝ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63588" y="2132856"/>
            <a:ext cx="4680520" cy="1008111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Opakování: </a:t>
            </a:r>
            <a:endParaRPr lang="cs-CZ" sz="4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4"/>
          <p:cNvSpPr txBox="1">
            <a:spLocks/>
          </p:cNvSpPr>
          <p:nvPr/>
        </p:nvSpPr>
        <p:spPr>
          <a:xfrm>
            <a:off x="363905" y="3356992"/>
            <a:ext cx="4536504" cy="310718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vrcholů: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hran: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stěn:</a:t>
            </a:r>
            <a:endParaRPr lang="cs-CZ" sz="4400" b="1" dirty="0">
              <a:solidFill>
                <a:srgbClr val="9A00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3573016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sz="3600" b="1" dirty="0">
              <a:solidFill>
                <a:srgbClr val="0202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75956" y="4401762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endParaRPr lang="cs-CZ" sz="3600" b="1" dirty="0">
              <a:solidFill>
                <a:srgbClr val="0202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5266074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25920393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profesor\Desktop\P518015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28800"/>
            <a:ext cx="6552728" cy="4914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581234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7560840" cy="108012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VÁLEC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4"/>
          <p:cNvSpPr txBox="1">
            <a:spLocks/>
          </p:cNvSpPr>
          <p:nvPr/>
        </p:nvSpPr>
        <p:spPr>
          <a:xfrm>
            <a:off x="683568" y="2276872"/>
            <a:ext cx="4536504" cy="381642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Kruhový rotační válec</a:t>
            </a:r>
          </a:p>
          <a:p>
            <a:pPr marL="45720" indent="0">
              <a:buNone/>
            </a:pPr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Podstavy tvoří dva kruhy.</a:t>
            </a:r>
          </a:p>
          <a:p>
            <a:pPr marL="45720" indent="0">
              <a:buNone/>
            </a:pPr>
            <a:endParaRPr lang="cs-CZ" sz="4400" b="1" dirty="0" smtClean="0">
              <a:solidFill>
                <a:srgbClr val="9A00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Plechovka 7"/>
          <p:cNvSpPr/>
          <p:nvPr/>
        </p:nvSpPr>
        <p:spPr>
          <a:xfrm>
            <a:off x="5868144" y="1556792"/>
            <a:ext cx="2160240" cy="3384376"/>
          </a:xfrm>
          <a:prstGeom prst="can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57088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rofesor\Desktop\P518015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8680"/>
            <a:ext cx="7776864" cy="5832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22643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sz="1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3415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Vlastní 38">
      <a:dk1>
        <a:srgbClr val="CBA092"/>
      </a:dk1>
      <a:lt1>
        <a:srgbClr val="CBA092"/>
      </a:lt1>
      <a:dk2>
        <a:srgbClr val="FFCC66"/>
      </a:dk2>
      <a:lt2>
        <a:srgbClr val="FFDB82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215</TotalTime>
  <Words>136</Words>
  <Application>Microsoft Office PowerPoint</Application>
  <PresentationFormat>Předvádění na obrazovce (4:3)</PresentationFormat>
  <Paragraphs>53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Prostor</vt:lpstr>
      <vt:lpstr>Prezentace aplikace PowerPoint</vt:lpstr>
      <vt:lpstr>ANOTACE</vt:lpstr>
      <vt:lpstr>SÍTĚ TĚLES</vt:lpstr>
      <vt:lpstr>KRYCHLE</vt:lpstr>
      <vt:lpstr>Prezentace aplikace PowerPoint</vt:lpstr>
      <vt:lpstr>KVÁDR</vt:lpstr>
      <vt:lpstr>Prezentace aplikace PowerPoint</vt:lpstr>
      <vt:lpstr>Prezentace aplikace PowerPoint</vt:lpstr>
      <vt:lpstr>JEHLAN ČTYŘBOKÝ</vt:lpstr>
      <vt:lpstr>Prezentace aplikace PowerPoint</vt:lpstr>
      <vt:lpstr>Prezentace aplikace PowerPoint</vt:lpstr>
      <vt:lpstr>JEHLAN TROJBOKÝ</vt:lpstr>
      <vt:lpstr>Prezentace aplikace PowerPoint</vt:lpstr>
      <vt:lpstr>VÁLEC</vt:lpstr>
      <vt:lpstr>Prezentace aplikace PowerPoint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13</cp:revision>
  <dcterms:created xsi:type="dcterms:W3CDTF">2013-05-18T14:31:44Z</dcterms:created>
  <dcterms:modified xsi:type="dcterms:W3CDTF">2013-12-12T19:23:24Z</dcterms:modified>
</cp:coreProperties>
</file>