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52199BFF-F675-4BD1-B7B6-89AC912C890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65A35CD-50CB-4E14-BC9A-DECCA3413BA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0080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0381839"/>
              </p:ext>
            </p:extLst>
          </p:nvPr>
        </p:nvGraphicFramePr>
        <p:xfrm>
          <a:off x="1043608" y="3429000"/>
          <a:ext cx="7200800" cy="30442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46945"/>
                <a:gridCol w="5453855"/>
              </a:tblGrid>
              <a:tr h="8751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5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5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VY_32_INOVACE_1178_POVRCH</a:t>
                      </a:r>
                      <a:r>
                        <a:rPr lang="cs-CZ" sz="1400" baseline="0" dirty="0" smtClean="0">
                          <a:effectLst/>
                        </a:rPr>
                        <a:t> KRYCHLE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34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Téma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POPIS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KRYCHLE, OBSAH ČTVERCE, VZOREC POVRCHU KRYCHLE, VÝPOČET POVRCHU KRYCHLE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34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283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908720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348881"/>
            <a:ext cx="7315200" cy="39604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matematika – geometrie.</a:t>
            </a:r>
          </a:p>
          <a:p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naučí vypočítat povrch krychle.</a:t>
            </a:r>
            <a:endParaRPr lang="cs-CZ" sz="3200" b="1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734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132856"/>
            <a:ext cx="7315200" cy="25202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br>
              <a:rPr lang="cs-CZ" sz="96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96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9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5423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5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4881736" cy="42485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šestistěn</a:t>
            </a:r>
          </a:p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stěny </a:t>
            </a:r>
            <a:r>
              <a:rPr lang="cs-CZ" sz="4000" b="1" dirty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voří šest stejných čtverců.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Krychle 3"/>
          <p:cNvSpPr/>
          <p:nvPr/>
        </p:nvSpPr>
        <p:spPr>
          <a:xfrm>
            <a:off x="6084168" y="2420888"/>
            <a:ext cx="2448272" cy="2448272"/>
          </a:xfrm>
          <a:prstGeom prst="cube">
            <a:avLst/>
          </a:prstGeom>
          <a:solidFill>
            <a:schemeClr val="tx1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539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315200" cy="136815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ČTVERCE</a:t>
            </a:r>
            <a:endParaRPr lang="cs-CZ" sz="48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276872"/>
            <a:ext cx="4464496" cy="410445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 si obsah čtverce:</a:t>
            </a: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a . a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852936"/>
            <a:ext cx="2511896" cy="2376264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81554" y="5229200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1488" y="3779458"/>
            <a:ext cx="39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85507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315200" cy="1154097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KRYCHLE</a:t>
            </a:r>
            <a:endParaRPr lang="cs-CZ" sz="54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2204864"/>
            <a:ext cx="4881736" cy="4115591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jednoho čtverce: S = a . a</a:t>
            </a:r>
          </a:p>
          <a:p>
            <a:r>
              <a:rPr lang="cs-CZ" sz="36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 má šest čtverců:</a:t>
            </a:r>
          </a:p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(a . a) .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4" name="Obdélník 3"/>
          <p:cNvSpPr/>
          <p:nvPr/>
        </p:nvSpPr>
        <p:spPr>
          <a:xfrm>
            <a:off x="645096" y="2671727"/>
            <a:ext cx="1008112" cy="1008112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11655" y="2671727"/>
            <a:ext cx="1008112" cy="1008112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11655" y="3979169"/>
            <a:ext cx="1008112" cy="1008112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5096" y="3984639"/>
            <a:ext cx="1008112" cy="1008112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11655" y="5240351"/>
            <a:ext cx="1008112" cy="1008112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5096" y="5229200"/>
            <a:ext cx="1008112" cy="1008112"/>
          </a:xfrm>
          <a:prstGeom prst="rect">
            <a:avLst/>
          </a:prstGeom>
          <a:solidFill>
            <a:schemeClr val="tx1">
              <a:lumMod val="60000"/>
              <a:lumOff val="4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6324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16632"/>
            <a:ext cx="5040560" cy="1010081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48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315200" cy="482453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hrana krychle měří 8cm, vypočítej povrch krychle: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(a . a) . 6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(8 . 8) . 6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64 . 6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= 384 cm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5723" y="51003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94345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5400" b="1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114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44">
      <a:dk1>
        <a:sysClr val="windowText" lastClr="000000"/>
      </a:dk1>
      <a:lt1>
        <a:srgbClr val="D4735E"/>
      </a:lt1>
      <a:dk2>
        <a:srgbClr val="E6B681"/>
      </a:dk2>
      <a:lt2>
        <a:srgbClr val="879464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52</TotalTime>
  <Words>151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Prostor</vt:lpstr>
      <vt:lpstr>Prezentace aplikace PowerPoint</vt:lpstr>
      <vt:lpstr>ANOTACE</vt:lpstr>
      <vt:lpstr>POVRCH KRYCHLE</vt:lpstr>
      <vt:lpstr>KRYCHLE</vt:lpstr>
      <vt:lpstr>OBSAH ČTVERCE</vt:lpstr>
      <vt:lpstr>POVRCH KRYCHLE</vt:lpstr>
      <vt:lpstr>ÚKOL: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2013-05-30T15:32:20Z</dcterms:created>
  <dcterms:modified xsi:type="dcterms:W3CDTF">2013-12-12T19:26:02Z</dcterms:modified>
</cp:coreProperties>
</file>