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4B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B0C66-98B3-42E9-97F4-5CEA15D0C96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3CC04B-35B4-4DCE-AD6F-615C6F3C6A5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B0C66-98B3-42E9-97F4-5CEA15D0C96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C04B-35B4-4DCE-AD6F-615C6F3C6A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B0C66-98B3-42E9-97F4-5CEA15D0C96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C04B-35B4-4DCE-AD6F-615C6F3C6A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B0C66-98B3-42E9-97F4-5CEA15D0C96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C04B-35B4-4DCE-AD6F-615C6F3C6A5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B0C66-98B3-42E9-97F4-5CEA15D0C96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C04B-35B4-4DCE-AD6F-615C6F3C6A5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B0C66-98B3-42E9-97F4-5CEA15D0C96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C04B-35B4-4DCE-AD6F-615C6F3C6A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B0C66-98B3-42E9-97F4-5CEA15D0C96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C04B-35B4-4DCE-AD6F-615C6F3C6A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B0C66-98B3-42E9-97F4-5CEA15D0C96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C04B-35B4-4DCE-AD6F-615C6F3C6A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B0C66-98B3-42E9-97F4-5CEA15D0C96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C04B-35B4-4DCE-AD6F-615C6F3C6A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B0C66-98B3-42E9-97F4-5CEA15D0C96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C04B-35B4-4DCE-AD6F-615C6F3C6A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B0C66-98B3-42E9-97F4-5CEA15D0C96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C04B-35B4-4DCE-AD6F-615C6F3C6A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D39B0C66-98B3-42E9-97F4-5CEA15D0C96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773CC04B-35B4-4DCE-AD6F-615C6F3C6A5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478330"/>
              </p:ext>
            </p:extLst>
          </p:nvPr>
        </p:nvGraphicFramePr>
        <p:xfrm>
          <a:off x="899592" y="2852936"/>
          <a:ext cx="7488832" cy="34563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6822"/>
                <a:gridCol w="5672010"/>
              </a:tblGrid>
              <a:tr h="10305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360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Petra Pláničková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360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Název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VY_32_INOVACE_1179_POVRCH</a:t>
                      </a:r>
                      <a:r>
                        <a:rPr lang="cs-CZ" sz="1400" baseline="0" dirty="0" smtClean="0">
                          <a:effectLst/>
                        </a:rPr>
                        <a:t> KVÁDRU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668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Téma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POPIS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KVÁDRU, OBSAH OBDÉLNÍKU,VZOREC POVRCHU KVÁDRU,  VÝPOČET POVRCHU KVÁDRU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870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976" y="1340768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0741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836712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348881"/>
            <a:ext cx="7315200" cy="396048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matematiky – geometrie.</a:t>
            </a:r>
          </a:p>
          <a:p>
            <a:r>
              <a:rPr lang="cs-CZ" sz="32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naučí vypočítat povrch kvádru.</a:t>
            </a:r>
            <a:endParaRPr lang="cs-CZ" sz="3200" b="1" dirty="0">
              <a:solidFill>
                <a:srgbClr val="B94B3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945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052736"/>
            <a:ext cx="7315200" cy="3684485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KVÁDRU</a:t>
            </a:r>
            <a:endParaRPr lang="cs-CZ" sz="9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305139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KVÁDR</a:t>
            </a:r>
            <a:endParaRPr lang="cs-CZ" sz="5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4881736" cy="424851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Pravidelný šestistěn</a:t>
            </a:r>
          </a:p>
          <a:p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stěny </a:t>
            </a:r>
            <a:r>
              <a:rPr lang="cs-CZ" sz="4000" b="1" dirty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voří šest obdélníků.</a:t>
            </a:r>
          </a:p>
          <a:p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Každé dva jsou stejné.</a:t>
            </a:r>
            <a:endParaRPr lang="cs-CZ" sz="4000" b="1" dirty="0">
              <a:solidFill>
                <a:srgbClr val="B94B3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Krychle 3"/>
          <p:cNvSpPr/>
          <p:nvPr/>
        </p:nvSpPr>
        <p:spPr>
          <a:xfrm>
            <a:off x="5652120" y="2276872"/>
            <a:ext cx="2448272" cy="3528392"/>
          </a:xfrm>
          <a:prstGeom prst="cube">
            <a:avLst/>
          </a:prstGeom>
          <a:solidFill>
            <a:schemeClr val="tx1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8294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315200" cy="136815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OBDÉLNÍKU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2276872"/>
            <a:ext cx="4464496" cy="410445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Zopakuj si obsah obdélníku:</a:t>
            </a:r>
          </a:p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a . b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23256" y="2267290"/>
            <a:ext cx="2088232" cy="3024336"/>
          </a:xfrm>
          <a:prstGeom prst="rect">
            <a:avLst/>
          </a:prstGeom>
          <a:solidFill>
            <a:schemeClr val="tx1">
              <a:lumMod val="75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77480" y="5291626"/>
            <a:ext cx="391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1488" y="3744465"/>
            <a:ext cx="391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6943295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KVÁDRU</a:t>
            </a:r>
            <a:endParaRPr lang="cs-CZ" sz="5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2348880"/>
            <a:ext cx="5400600" cy="417646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jednoho obdélníku: S = a . b</a:t>
            </a:r>
          </a:p>
          <a:p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Kvádr má tři stejné dvojice obdélníků.</a:t>
            </a:r>
          </a:p>
          <a:p>
            <a:pPr marL="45720" indent="0">
              <a:buNone/>
            </a:pP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35002" y="3760294"/>
            <a:ext cx="391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86102" y="5498068"/>
            <a:ext cx="391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90910" y="5236458"/>
            <a:ext cx="391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16" name="Krychle 15"/>
          <p:cNvSpPr/>
          <p:nvPr/>
        </p:nvSpPr>
        <p:spPr>
          <a:xfrm>
            <a:off x="913978" y="2545740"/>
            <a:ext cx="1920788" cy="2952328"/>
          </a:xfrm>
          <a:prstGeom prst="cub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0947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KVÁDRU</a:t>
            </a:r>
            <a:endParaRPr lang="cs-CZ" sz="5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19872" y="2348880"/>
            <a:ext cx="5400600" cy="41764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výpočet povrchu kvádru je zapotřebí znát délky všech třech hran.</a:t>
            </a:r>
          </a:p>
          <a:p>
            <a:pPr marL="45720" indent="0">
              <a:buNone/>
            </a:pPr>
            <a:endParaRPr lang="cs-CZ" sz="3200" b="1" dirty="0" smtClean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(</a:t>
            </a:r>
            <a:r>
              <a:rPr lang="cs-CZ" sz="4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a.b+a.c+b.c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. 2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35002" y="3760294"/>
            <a:ext cx="391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86102" y="5498068"/>
            <a:ext cx="391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90910" y="5236458"/>
            <a:ext cx="391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16" name="Krychle 15"/>
          <p:cNvSpPr/>
          <p:nvPr/>
        </p:nvSpPr>
        <p:spPr>
          <a:xfrm>
            <a:off x="913978" y="2545740"/>
            <a:ext cx="1920788" cy="2952328"/>
          </a:xfrm>
          <a:prstGeom prst="cub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4699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16632"/>
            <a:ext cx="5040560" cy="1010081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96752"/>
            <a:ext cx="7315200" cy="540060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Hrany kvádru měří  a=8cm, </a:t>
            </a:r>
          </a:p>
          <a:p>
            <a:pPr marL="45720" indent="0">
              <a:buNone/>
            </a:pPr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= 6 cm, c = 4 cm. </a:t>
            </a:r>
            <a:r>
              <a:rPr lang="cs-CZ" sz="4000" b="1" dirty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ypočítej povrch kvádru:</a:t>
            </a:r>
          </a:p>
          <a:p>
            <a:pPr marL="45720" indent="0">
              <a:buNone/>
            </a:pPr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(a . b + a . c + b . c) . 2</a:t>
            </a:r>
          </a:p>
          <a:p>
            <a:pPr marL="45720" indent="0">
              <a:buNone/>
            </a:pPr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(8 . 6 + 8 . 4 + 6 . 4) . 2</a:t>
            </a:r>
          </a:p>
          <a:p>
            <a:pPr marL="45720" indent="0">
              <a:buNone/>
            </a:pPr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 (48 + 32 + 24) . 2</a:t>
            </a:r>
          </a:p>
          <a:p>
            <a:pPr marL="45720" indent="0">
              <a:buNone/>
            </a:pPr>
            <a:r>
              <a:rPr lang="cs-CZ" sz="4000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104 . 2             P = 208 cm</a:t>
            </a:r>
            <a:endParaRPr lang="cs-CZ" sz="4000" b="1" dirty="0">
              <a:solidFill>
                <a:srgbClr val="B94B3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83047" y="539587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B94B3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>
              <a:solidFill>
                <a:srgbClr val="B94B3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55461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2346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Vlastní 51">
      <a:dk1>
        <a:sysClr val="windowText" lastClr="000000"/>
      </a:dk1>
      <a:lt1>
        <a:srgbClr val="E5AA9E"/>
      </a:lt1>
      <a:dk2>
        <a:srgbClr val="FFE084"/>
      </a:dk2>
      <a:lt2>
        <a:srgbClr val="E2D88C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15</TotalTime>
  <Words>210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Prostor</vt:lpstr>
      <vt:lpstr>Prezentace aplikace PowerPoint</vt:lpstr>
      <vt:lpstr>ANOTACE</vt:lpstr>
      <vt:lpstr>POVRCH KVÁDRU</vt:lpstr>
      <vt:lpstr>KVÁDR</vt:lpstr>
      <vt:lpstr>OBSAH OBDÉLNÍKU</vt:lpstr>
      <vt:lpstr>POVRCH KVÁDRU</vt:lpstr>
      <vt:lpstr>POVRCH KVÁDRU</vt:lpstr>
      <vt:lpstr>ÚKOL: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5</cp:revision>
  <dcterms:created xsi:type="dcterms:W3CDTF">2013-05-30T19:16:01Z</dcterms:created>
  <dcterms:modified xsi:type="dcterms:W3CDTF">2013-12-12T19:28:14Z</dcterms:modified>
</cp:coreProperties>
</file>