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000000"/>
    <a:srgbClr val="11DFBD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47517ED-0270-44E0-8D41-A93EC47128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FD55A5F-860C-4552-9BAE-B272F355BB7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030357"/>
              </p:ext>
            </p:extLst>
          </p:nvPr>
        </p:nvGraphicFramePr>
        <p:xfrm>
          <a:off x="1259632" y="3232814"/>
          <a:ext cx="6696743" cy="2564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Petra Pláničková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</a:rPr>
                        <a:t>VY_32_INOVACE_1180_DESETINNÁ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ČÍSLA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DESETINNÝ ZLOMEK, SEZNÁMENÍ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 DESETINNÝMI ČÍSLY, ZÁPIS A ČTENÍ DESETINNÝCH ČÍSEL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56792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3781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764704"/>
            <a:ext cx="7851648" cy="144016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00B0F0"/>
                </a:solidFill>
              </a:rPr>
              <a:t>ANOTACE</a:t>
            </a:r>
            <a:endParaRPr lang="cs-CZ" sz="6600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276872"/>
            <a:ext cx="7854696" cy="396044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matematiky.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desetinnými čísly. 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Desetinná čísla dokáží přečíst a zapsat.</a:t>
            </a:r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9134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851648" cy="3744416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>
                <a:solidFill>
                  <a:srgbClr val="00B0F0"/>
                </a:solidFill>
              </a:rPr>
              <a:t>DESETINNÁ ČÍSLA</a:t>
            </a:r>
            <a:endParaRPr lang="cs-CZ" sz="9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442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80728"/>
            <a:ext cx="7851648" cy="12115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DESETINNÝ ZLOMEK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708920"/>
            <a:ext cx="7854696" cy="266429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Zlomky se jmenovatelem:</a:t>
            </a:r>
          </a:p>
          <a:p>
            <a:pPr algn="l"/>
            <a:r>
              <a:rPr lang="cs-CZ" sz="32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10, 100, 1 000 a další….</a:t>
            </a:r>
          </a:p>
          <a:p>
            <a:pPr algn="l"/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dané zlomky:</a:t>
            </a:r>
          </a:p>
          <a:p>
            <a:pPr algn="l"/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7683" y="5013176"/>
            <a:ext cx="721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_1</a:t>
            </a:r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</a:p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10</a:t>
            </a:r>
            <a:endParaRPr lang="cs-CZ" sz="2400" b="1" u="sng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5024859"/>
            <a:ext cx="721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_4</a:t>
            </a:r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</a:p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10</a:t>
            </a:r>
            <a:endParaRPr lang="cs-CZ" sz="2400" b="1" u="sng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5394191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12</a:t>
            </a:r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</a:p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10</a:t>
            </a:r>
            <a:endParaRPr lang="cs-CZ" sz="2400" b="1" u="sng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5024858"/>
            <a:ext cx="721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_1</a:t>
            </a:r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</a:p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2400" b="1" u="sng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5018856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_17</a:t>
            </a:r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</a:p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100</a:t>
            </a:r>
            <a:endParaRPr lang="cs-CZ" sz="2400" b="1" u="sng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5073367"/>
            <a:ext cx="10081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_169</a:t>
            </a:r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</a:p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100</a:t>
            </a:r>
            <a:endParaRPr lang="cs-CZ" sz="2400" b="1" u="sng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7363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851648" cy="142758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DESETINNÁ ČÍSLA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336755"/>
            <a:ext cx="8287072" cy="3888432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Desetinný zlomek můžeme napsat jako desetinné číslo: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0,9 (nula celá devět desetin)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= 0,24 (nula celá dvacet čtyři setin)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3824530"/>
            <a:ext cx="721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_9</a:t>
            </a:r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</a:p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10</a:t>
            </a:r>
            <a:endParaRPr lang="cs-CZ" sz="2400" b="1" u="sng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9840" y="5024858"/>
            <a:ext cx="8478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_24</a:t>
            </a:r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</a:p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100</a:t>
            </a:r>
            <a:endParaRPr lang="cs-CZ" sz="2400" b="1" u="sng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5427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851648" cy="13347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DESETINNÉ ČÍSLO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420888"/>
            <a:ext cx="7920552" cy="4104456"/>
          </a:xfrm>
        </p:spPr>
        <p:txBody>
          <a:bodyPr/>
          <a:lstStyle/>
          <a:p>
            <a:pPr algn="l"/>
            <a:r>
              <a:rPr lang="cs-CZ" dirty="0" smtClean="0"/>
              <a:t>    </a:t>
            </a: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celá část                    </a:t>
            </a:r>
          </a:p>
          <a:p>
            <a:pPr algn="l"/>
            <a:r>
              <a:rPr lang="cs-CZ" sz="36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desetiny</a:t>
            </a:r>
          </a:p>
          <a:p>
            <a:pPr algn="l"/>
            <a:endParaRPr lang="cs-CZ" sz="3600" b="1" dirty="0" smtClean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36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desetinná čárka</a:t>
            </a:r>
          </a:p>
          <a:p>
            <a:pPr algn="l"/>
            <a:r>
              <a:rPr lang="cs-CZ" sz="36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setiny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2564904"/>
            <a:ext cx="423770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6600" b="1" dirty="0" smtClean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9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6,92</a:t>
            </a:r>
            <a:endParaRPr lang="cs-CZ" sz="9600" b="1" u="sng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619672" y="2924944"/>
            <a:ext cx="1944216" cy="1152128"/>
          </a:xfrm>
          <a:prstGeom prst="line">
            <a:avLst/>
          </a:prstGeom>
          <a:ln w="5715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4788024" y="3501008"/>
            <a:ext cx="432048" cy="720080"/>
          </a:xfrm>
          <a:prstGeom prst="line">
            <a:avLst/>
          </a:prstGeom>
          <a:ln w="57150">
            <a:solidFill>
              <a:srgbClr val="11DFB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123728" y="4725145"/>
            <a:ext cx="2088232" cy="576063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5508104" y="4725145"/>
            <a:ext cx="1224136" cy="1296143"/>
          </a:xfrm>
          <a:prstGeom prst="line">
            <a:avLst/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131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851648" cy="1324744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ČTENÍ DESETINNÝCH ČÍSEL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468" y="2615417"/>
            <a:ext cx="8071048" cy="1584176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cs-CZ" sz="5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napsaná desetinná čísla:</a:t>
            </a:r>
          </a:p>
          <a:p>
            <a:pPr algn="l"/>
            <a:r>
              <a:rPr lang="cs-CZ" sz="32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b="1" dirty="0" smtClean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</a:t>
            </a:r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353" y="555056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1,9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3073" y="4582869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0,96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3073" y="342900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54,28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3429000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18,6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47864" y="3407505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4,06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97141" y="5522553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15,37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4433804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0,17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43284" y="443711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42,8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9427" y="553400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0,03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4670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851648" cy="1252736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ZÁPIS DESETINNÝCH ČÍSEL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348880"/>
            <a:ext cx="7854696" cy="1296144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desetinná čísla:</a:t>
            </a:r>
            <a:endParaRPr lang="cs-CZ" sz="40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1436" y="4458162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 celých dvacet šest setin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77448" y="5061954"/>
            <a:ext cx="5787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nula celá šedesát devět setin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58462" y="3873387"/>
            <a:ext cx="52121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řináct celých dvě setiny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284984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ula celá tři desetiny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5733256"/>
            <a:ext cx="62550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řicet sedm celých devět setin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7844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80728"/>
            <a:ext cx="7851648" cy="10675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POUŽITÉ ZDROJE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348880"/>
            <a:ext cx="7854696" cy="3960440"/>
          </a:xfrm>
        </p:spPr>
        <p:txBody>
          <a:bodyPr>
            <a:normAutofit/>
          </a:bodyPr>
          <a:lstStyle/>
          <a:p>
            <a:pPr algn="l"/>
            <a:r>
              <a:rPr lang="cs-CZ" sz="3200" b="1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3200" b="1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74888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24">
      <a:dk1>
        <a:srgbClr val="FFCE54"/>
      </a:dk1>
      <a:lt1>
        <a:srgbClr val="E1AC76"/>
      </a:lt1>
      <a:dk2>
        <a:srgbClr val="FFEBBA"/>
      </a:dk2>
      <a:lt2>
        <a:srgbClr val="E1AC76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152</TotalTime>
  <Words>227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DESETINNÁ ČÍSLA</vt:lpstr>
      <vt:lpstr>DESETINNÝ ZLOMEK</vt:lpstr>
      <vt:lpstr>DESETINNÁ ČÍSLA</vt:lpstr>
      <vt:lpstr>DESETINNÉ ČÍSLO</vt:lpstr>
      <vt:lpstr>ČTENÍ DESETINNÝCH ČÍSEL</vt:lpstr>
      <vt:lpstr>ZÁPIS DESETINNÝCH ČÍSEL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10</cp:revision>
  <dcterms:created xsi:type="dcterms:W3CDTF">2013-06-19T15:45:51Z</dcterms:created>
  <dcterms:modified xsi:type="dcterms:W3CDTF">2013-06-23T18:21:35Z</dcterms:modified>
</cp:coreProperties>
</file>