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1" r:id="rId7"/>
    <p:sldId id="262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CA1D42B-6359-468A-AAFA-4444828346BA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E38ABF0-46EE-46E6-B9BE-96B3DC49E15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49119"/>
              </p:ext>
            </p:extLst>
          </p:nvPr>
        </p:nvGraphicFramePr>
        <p:xfrm>
          <a:off x="755576" y="3068960"/>
          <a:ext cx="7632847" cy="2664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51760"/>
                <a:gridCol w="5781087"/>
              </a:tblGrid>
              <a:tr h="597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00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00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VY_32_INOVACE_1184_DĚJINY</a:t>
                      </a:r>
                      <a:r>
                        <a:rPr lang="cs-CZ" sz="1400" baseline="0" dirty="0" smtClean="0">
                          <a:effectLst/>
                        </a:rPr>
                        <a:t> 3. DÍL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900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VÁCLAV IV.,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HUS, HUSITÉ, 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LADISLAV POHROBEK, JIŘÍ Z PODĚBRAD,  JAGELLONCI, RUDOLF II.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708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53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715200" cy="4572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opakování od doby husitství až do doby vlády Rudolfa Habsburského v hodinách </a:t>
            </a:r>
            <a:r>
              <a:rPr lang="cs-CZ" sz="3600" b="1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6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  <a:endParaRPr lang="cs-CZ" sz="36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75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3816424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III.</a:t>
            </a:r>
            <a:b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 - HABSBURKOVÉ</a:t>
            </a:r>
            <a:endParaRPr lang="cs-CZ" sz="7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31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03848" y="1988840"/>
            <a:ext cx="5482952" cy="44644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smrti Karla IV. Vládne jeho syn Václav IV.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prožívá úpadek.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král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Církev bohatla.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chudiny se horšil.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Prodávání odpustků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9600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VaclavI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2304255" cy="4654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484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06600"/>
            <a:ext cx="4392488" cy="47133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Kázal proti církvi v kapli Betlémské.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Vyhnán z Prahy.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Káže po venkově.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Pozván do Kostnice.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 za kacíře.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7. 1415 upálen.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4/4c/Jan_Vil%C3%ADmek_-_Mistr_Jan_Hus.jpg/220px-Jan_Vil%C3%ADmek_-_Mistr_Jan_H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3042848" cy="416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43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95936" y="1353728"/>
            <a:ext cx="4896544" cy="4929336"/>
          </a:xfrm>
        </p:spPr>
        <p:txBody>
          <a:bodyPr>
            <a:normAutofit fontScale="92500"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znaku kalich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Tábor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Žižka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Zbraně – zemědělské nástroje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Důvtip - neporaženi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u Lipan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 Lucemburský uznán českým králem.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HUSITÉ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thumb/9/95/Husit%C3%A9_-_Jensk%C3%BD_kodex.jpg/220px-Husit%C3%A9_-_Jensk%C3%BD_kode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84784"/>
            <a:ext cx="3411261" cy="4667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56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5184576" cy="47160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Končí vláda Lucemburků.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Albrecht Habsburský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Vládne krátce.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Umírá při tažení na Turky.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jeho smrti narozen syn Ladislav (</a:t>
            </a:r>
            <a:r>
              <a:rPr lang="cs-CZ" sz="3200" b="1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pohrobek). 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764432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ZEMĚ PO HUSITSKÝCH VÁLKÁCH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4/4b/VLaszlo.gif/180px-VLaszlo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2644" y="1988840"/>
            <a:ext cx="3168352" cy="411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09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07904" y="1524000"/>
            <a:ext cx="4978896" cy="50013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Pohrobek nemůže vládnout.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Správce země šlechtic Jiří z Poděbrad.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Rozkvět země.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umírá v 18 letech.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je zvolen českým králem.</a:t>
            </a:r>
          </a:p>
          <a:p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BEZ KRÁLE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Ji&amp;rcaron;í z Pod&amp;ecaron;br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020374" cy="408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52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5184576" cy="4860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před smrtí nabídl trůn polskému princi Vladislavovi Jagellonskému.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Slabý a nerozhodný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Vladislavský sál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Jagellonský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Zahynul v bažině – bitva u Moháče.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JAGELLONCI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Vladislaus II of Bohemia and Hunga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448272" cy="474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17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95936" y="1700808"/>
            <a:ext cx="4690864" cy="47525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vláda trvala téměř 400 let.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panovník – císař Rudolf II.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Nebavilo ho vládnout.</a:t>
            </a:r>
          </a:p>
          <a:p>
            <a:r>
              <a:rPr lang="cs-CZ" sz="3200" b="1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Miloval alchymii, astronomii a umění.</a:t>
            </a:r>
            <a:endParaRPr lang="cs-CZ" sz="32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9692" y="332656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HABSBURKOVÉ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ans von Aachen 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3492577" cy="443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167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472608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Soubor:VaclavIV.jpg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7. 2008, 15:49 [cit. 2012-11-20]. Dostupné z: http://cs.wikipedia.org/wiki/Soubor:VaclavIV.jpg </a:t>
            </a:r>
            <a:endParaRPr lang="cs-CZ" sz="1000" dirty="0" smtClean="0"/>
          </a:p>
          <a:p>
            <a:r>
              <a:rPr lang="cs-CZ" sz="1000" dirty="0" err="1" smtClean="0"/>
              <a:t>Soubor:Jan</a:t>
            </a:r>
            <a:r>
              <a:rPr lang="cs-CZ" sz="1000" dirty="0" smtClean="0"/>
              <a:t> </a:t>
            </a:r>
            <a:r>
              <a:rPr lang="cs-CZ" sz="1000" dirty="0"/>
              <a:t>Vilímek - Mistr Jan Hus.jpg.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15. 1. 2009, 12:19 [cit. 2012-09-11]. Dostupné z: http://cs.wikipedia.org/wiki/Soubor:Jan_Vil%C3%ADmek_-_Mistr_Jan_Hus.jpg </a:t>
            </a:r>
            <a:endParaRPr lang="cs-CZ" sz="1000" dirty="0" smtClean="0"/>
          </a:p>
          <a:p>
            <a:r>
              <a:rPr lang="cs-CZ" sz="1000" dirty="0" err="1"/>
              <a:t>Soubor:Husité</a:t>
            </a:r>
            <a:r>
              <a:rPr lang="cs-CZ" sz="1000" dirty="0"/>
              <a:t> - Jenský kodex.jpg.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11. 2011, 13:40 Náhled verze z 12. 11. 2011, 1 [cit. 2012-09-11]. Dostupné z: http://cs.wikipedia.org/wiki/Soubor:Husit%C3%A9_-_Jensk%C3%BD_kodex.jpg </a:t>
            </a:r>
            <a:endParaRPr lang="cs-CZ" sz="1000" dirty="0" smtClean="0"/>
          </a:p>
          <a:p>
            <a:r>
              <a:rPr lang="cs-CZ" sz="1000" dirty="0" err="1"/>
              <a:t>Soubor:VLaszlo.gif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12. 2006, 12:33 [cit. 2012-11-20]. Dostupné z: http://cs.wikipedia.org/wiki/Soubor:VLaszlo.gif </a:t>
            </a:r>
            <a:endParaRPr lang="cs-CZ" sz="1000" dirty="0" smtClean="0"/>
          </a:p>
          <a:p>
            <a:r>
              <a:rPr lang="cs-CZ" sz="1000" dirty="0" err="1"/>
              <a:t>Soubor:Georg</a:t>
            </a:r>
            <a:r>
              <a:rPr lang="cs-CZ" sz="1000" dirty="0"/>
              <a:t> </a:t>
            </a:r>
            <a:r>
              <a:rPr lang="cs-CZ" sz="1000" dirty="0" err="1"/>
              <a:t>of</a:t>
            </a:r>
            <a:r>
              <a:rPr lang="cs-CZ" sz="1000" dirty="0"/>
              <a:t> Podebrady.jpg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2. 5. 2008, 16:42 Náhled verze z 2. 5. 2008, 16:42 [cit. 2012-11-20]. Dostupné z: http://cs.wikipedia.org/wiki/Soubor:Georg_of_Podebrady.jpg </a:t>
            </a:r>
            <a:endParaRPr lang="cs-CZ" sz="1000" dirty="0" smtClean="0"/>
          </a:p>
          <a:p>
            <a:r>
              <a:rPr lang="cs-CZ" sz="1000" dirty="0" err="1"/>
              <a:t>Soubor:Vladislaus</a:t>
            </a:r>
            <a:r>
              <a:rPr lang="cs-CZ" sz="1000" dirty="0"/>
              <a:t> II </a:t>
            </a:r>
            <a:r>
              <a:rPr lang="cs-CZ" sz="1000" dirty="0" err="1"/>
              <a:t>of</a:t>
            </a:r>
            <a:r>
              <a:rPr lang="cs-CZ" sz="1000" dirty="0"/>
              <a:t> Bohemia and Hungary.jpg.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21. 12. 2007, 16:44 [cit. 2012-11-20]. Dostupné z: http://cs.wikipedia.org/wiki/Soubor:Vladislaus_II_of_Bohemia_and_Hungary.jpg </a:t>
            </a:r>
            <a:endParaRPr lang="cs-CZ" sz="1000" dirty="0" smtClean="0"/>
          </a:p>
          <a:p>
            <a:r>
              <a:rPr lang="cs-CZ" sz="1000" dirty="0" err="1"/>
              <a:t>Soubor:Hans</a:t>
            </a:r>
            <a:r>
              <a:rPr lang="cs-CZ" sz="1000" dirty="0"/>
              <a:t> von </a:t>
            </a:r>
            <a:r>
              <a:rPr lang="cs-CZ" sz="1000" dirty="0" err="1"/>
              <a:t>Aachen</a:t>
            </a:r>
            <a:r>
              <a:rPr lang="cs-CZ" sz="1000" dirty="0"/>
              <a:t> 003.jpg.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8. 2008, 01:54 [cit. 2012-11-20]. Dostupné z: http://cs.wikipedia.org/wiki/Soubor:Hans_von_Aachen_003.jpg </a:t>
            </a:r>
            <a:endParaRPr lang="cs-CZ" sz="1000" b="1" dirty="0">
              <a:solidFill>
                <a:srgbClr val="9900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511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81</TotalTime>
  <Words>580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Prezentace aplikace PowerPoint</vt:lpstr>
      <vt:lpstr>ANOTACE</vt:lpstr>
      <vt:lpstr>DĚJINY III. JAN HUS - HABSBURKOVÉ</vt:lpstr>
      <vt:lpstr>VÁCLAV IV.</vt:lpstr>
      <vt:lpstr>JAN HUS</vt:lpstr>
      <vt:lpstr>HUSITÉ</vt:lpstr>
      <vt:lpstr>ČESKÉ ZEMĚ PO HUSITSKÝCH VÁLKÁCH</vt:lpstr>
      <vt:lpstr>ZEMĚ BEZ KRÁLE</vt:lpstr>
      <vt:lpstr>JAGELLONCI</vt:lpstr>
      <vt:lpstr>HABSBURKOVÉ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11</cp:revision>
  <dcterms:created xsi:type="dcterms:W3CDTF">2012-09-11T18:35:32Z</dcterms:created>
  <dcterms:modified xsi:type="dcterms:W3CDTF">2013-12-12T19:46:50Z</dcterms:modified>
</cp:coreProperties>
</file>