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9" r:id="rId7"/>
    <p:sldId id="274" r:id="rId8"/>
    <p:sldId id="266" r:id="rId9"/>
    <p:sldId id="267" r:id="rId10"/>
    <p:sldId id="270" r:id="rId11"/>
    <p:sldId id="263" r:id="rId12"/>
    <p:sldId id="264" r:id="rId13"/>
    <p:sldId id="268" r:id="rId14"/>
    <p:sldId id="271" r:id="rId15"/>
    <p:sldId id="272" r:id="rId16"/>
    <p:sldId id="273" r:id="rId17"/>
    <p:sldId id="26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0021"/>
    <a:srgbClr val="76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49DCF-C511-4434-98A7-65806DED8FC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B5CEE-083A-41FA-861D-22D665AC4F7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49DCF-C511-4434-98A7-65806DED8FC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B5CEE-083A-41FA-861D-22D665AC4F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49DCF-C511-4434-98A7-65806DED8FC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B5CEE-083A-41FA-861D-22D665AC4F7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49DCF-C511-4434-98A7-65806DED8FC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B5CEE-083A-41FA-861D-22D665AC4F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49DCF-C511-4434-98A7-65806DED8FC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B5CEE-083A-41FA-861D-22D665AC4F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49DCF-C511-4434-98A7-65806DED8FC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B5CEE-083A-41FA-861D-22D665AC4F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49DCF-C511-4434-98A7-65806DED8FC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B5CEE-083A-41FA-861D-22D665AC4F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49DCF-C511-4434-98A7-65806DED8FC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B5CEE-083A-41FA-861D-22D665AC4F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49DCF-C511-4434-98A7-65806DED8FC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8FB5CEE-083A-41FA-861D-22D665AC4F7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49DCF-C511-4434-98A7-65806DED8FC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B5CEE-083A-41FA-861D-22D665AC4F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49DCF-C511-4434-98A7-65806DED8FC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B5CEE-083A-41FA-861D-22D665AC4F7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EA49DCF-C511-4434-98A7-65806DED8FC7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8FB5CEE-083A-41FA-861D-22D665AC4F7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loup_Nejsv%C4%9Bt%C4%9Bj%C5%A1%C3%AD_Trojice_(Olomouc)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UNESCO" TargetMode="External"/><Relationship Id="rId4" Type="http://schemas.openxmlformats.org/officeDocument/2006/relationships/hyperlink" Target="http://cs.wikipedia.org/wiki/Olomouc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Head_of_statue_of_John_of_Nepomuk_in_T%C5%99eb%C3%AD%C4%8D,_Czech_Republic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John_of_Nepomuk2.jpg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Soubor:Rembrandt_Harmensz._van_Rijn_132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stel_svat%C3%A9ho_Jana_K%C5%99titele_a_svat%C3%A9ho_Jana_Evangelisty_(Brno-m%C4%9Bsto)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Brno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stel%C3%ADk_svat%C3%A9ho_Jana_Nepomuck%C3%A9ho_(Klep%C3%A1%C4%8Dov)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hyperlink" Target="http://cs.wikipedia.org/wiki/Soubor:Sk%C3%A1ly_-_selsk%C3%A9_baroko_(1)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cs.wikipedia.org/wiki/Soubor:Bach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hyperlink" Target="http://cs.wikipedia.org/wiki/Soubor:Haendel.jpg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556792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4645052"/>
              </p:ext>
            </p:extLst>
          </p:nvPr>
        </p:nvGraphicFramePr>
        <p:xfrm>
          <a:off x="827584" y="3212976"/>
          <a:ext cx="7704856" cy="295232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69229"/>
                <a:gridCol w="5835627"/>
              </a:tblGrid>
              <a:tr h="6616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rgbClr val="FF00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430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3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chemeClr val="accent3"/>
                          </a:solidFill>
                          <a:effectLst/>
                        </a:rPr>
                        <a:t>Mgr. Petra Pláničková</a:t>
                      </a:r>
                      <a:endParaRPr lang="cs-CZ" sz="1400" dirty="0">
                        <a:solidFill>
                          <a:schemeClr val="accent3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430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rgbClr val="FF00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accent3"/>
                          </a:solidFill>
                          <a:effectLst/>
                        </a:rPr>
                        <a:t>VY_32_INOVACE_1185_BAROKO</a:t>
                      </a:r>
                      <a:endParaRPr lang="cs-CZ" sz="1400" dirty="0">
                        <a:solidFill>
                          <a:schemeClr val="accent3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430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</a:rPr>
                        <a:t>Téma</a:t>
                      </a:r>
                      <a:r>
                        <a:rPr lang="en-US" sz="1400" dirty="0">
                          <a:solidFill>
                            <a:srgbClr val="FF00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accent3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VZNIK,</a:t>
                      </a:r>
                      <a:r>
                        <a:rPr lang="cs-CZ" sz="1400" baseline="0" dirty="0" smtClean="0">
                          <a:solidFill>
                            <a:schemeClr val="accent3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ZNAKY SLOHU,  PŘEDSTAVITELÉ, STAVITELSTVÍ, HUDBA</a:t>
                      </a:r>
                      <a:endParaRPr lang="cs-CZ" sz="1400" dirty="0">
                        <a:solidFill>
                          <a:schemeClr val="accent3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616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400" dirty="0">
                          <a:solidFill>
                            <a:srgbClr val="FF00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3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chemeClr val="accent3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chemeClr val="accent3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chemeClr val="accent3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9126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76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solidFill>
                <a:srgbClr val="76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třídy jako výkladová v hodinách </a:t>
            </a:r>
            <a:r>
              <a:rPr lang="cs-CZ" sz="3200" b="1" dirty="0" err="1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r>
              <a:rPr lang="cs-CZ" sz="3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vlastivěda.</a:t>
            </a:r>
          </a:p>
          <a:p>
            <a:r>
              <a:rPr lang="cs-CZ" sz="3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se základními znaky baroka a jeho představiteli.</a:t>
            </a:r>
          </a:p>
          <a:p>
            <a:r>
              <a:rPr lang="cs-CZ" sz="3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Popíší barokní stavby a určí rozdíly mezi ostatními slohy.</a:t>
            </a:r>
          </a:p>
          <a:p>
            <a:r>
              <a:rPr lang="cs-CZ" sz="3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Poznají nové výrazy: chrlič, procesí…</a:t>
            </a:r>
          </a:p>
          <a:p>
            <a:r>
              <a:rPr lang="cs-CZ" sz="3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Připomenou si historii J. Nepomuckého</a:t>
            </a:r>
            <a:endParaRPr lang="cs-CZ" sz="32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80665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988840"/>
            <a:ext cx="8305800" cy="2232248"/>
          </a:xfrm>
        </p:spPr>
        <p:txBody>
          <a:bodyPr>
            <a:normAutofit/>
          </a:bodyPr>
          <a:lstStyle/>
          <a:p>
            <a:pPr algn="ctr"/>
            <a:r>
              <a:rPr lang="cs-CZ" sz="96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BAROKO</a:t>
            </a:r>
            <a:endParaRPr lang="cs-CZ" sz="9600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43675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Itálii  (1600 </a:t>
            </a:r>
            <a:r>
              <a:rPr lang="cs-CZ" sz="32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1750 stol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.)</a:t>
            </a:r>
          </a:p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Překlad - perla nepravidelného tvaru (nabubřelé)</a:t>
            </a:r>
          </a:p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ohromovat nádherou a přepychem.</a:t>
            </a:r>
          </a:p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Zdobnější než slohy před ním</a:t>
            </a:r>
          </a:p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Působí na city pomocí náboženských témat.</a:t>
            </a:r>
          </a:p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Spjat s katolickou vírou.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05450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7/79/Holy_Trinity_Column.jpg/220px-Holy_Trinity_Colum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96752"/>
            <a:ext cx="3888924" cy="5179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72000" y="2060848"/>
            <a:ext cx="41044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 z vrcholných děl středoevropského baroka,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 tooltip="Sloup Nejsvětější Trojice (Olomouc)"/>
              </a:rPr>
              <a:t>Sloup Nejsvětější Trojice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 tooltip="Olomouc"/>
              </a:rPr>
              <a:t>Olomouci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památka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 tooltip="UNESCO"/>
              </a:rPr>
              <a:t>UNESCO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33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345332"/>
            <a:ext cx="5698976" cy="11430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ZNAKY BAROKA</a:t>
            </a:r>
            <a:endParaRPr lang="cs-CZ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068960"/>
            <a:ext cx="8229600" cy="3471664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Mnoho ozdob</a:t>
            </a:r>
          </a:p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Výrazným prvkem je pohyb.</a:t>
            </a:r>
          </a:p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Nástěnné malby, andělíčci, mramor</a:t>
            </a:r>
          </a:p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Vypodobňování svatých mučedníků</a:t>
            </a:r>
          </a:p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Uctívání svatých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052736"/>
            <a:ext cx="2592288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073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5645908" cy="438912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Nejuctívanějším svatým u nás byl Jan Nepomucký.</a:t>
            </a:r>
          </a:p>
          <a:p>
            <a:pPr algn="ctr"/>
            <a:r>
              <a:rPr lang="cs-CZ" sz="32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pory mezi Václavem IV. a tehdejším arcibiskupem vedli k uvěznění a umučení Jana Nepomuckého.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Detail ze sochy Jana Nepomuckého v Třebíči">
            <a:hlinkClick r:id="rId2" tooltip="Detail ze sochy Jana Nepomuckého v Třebíči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581128"/>
            <a:ext cx="3139430" cy="2088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thumb/5/57/John_of_Nepomuk2.jpg/220px-John_of_Nepomuk2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352" y="2919337"/>
            <a:ext cx="2690295" cy="1809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33916" y="4757741"/>
            <a:ext cx="316835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Místo, z něhož byl na Karlově mostě do Vltavy Jan Nepomucký svržen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0708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 BRANDL</a:t>
            </a:r>
            <a:endParaRPr lang="cs-CZ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3970784" cy="390371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Jeden z hlavních představitelů baroka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náboženských a oltářních obrazů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http://upload.wikimedia.org/wikipedia/commons/thumb/e/e5/Petr_Brandl.jpg/220px-Petr_Brand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492896"/>
            <a:ext cx="3096344" cy="3771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0065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thumb/8/8d/Brandl_Zvestovani.jpg/220px-Brandl_Zvestovan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649" y="1412776"/>
            <a:ext cx="3119287" cy="4168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44104" y="5891460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3"/>
                </a:solidFill>
              </a:rPr>
              <a:t>Obraz Zvěstování, 1697</a:t>
            </a:r>
            <a:endParaRPr lang="cs-CZ" sz="2400" dirty="0">
              <a:solidFill>
                <a:schemeClr val="accent3"/>
              </a:solidFill>
            </a:endParaRPr>
          </a:p>
        </p:txBody>
      </p:sp>
      <p:pic>
        <p:nvPicPr>
          <p:cNvPr id="4100" name="Picture 4" descr="http://upload.wikimedia.org/wikipedia/commons/thumb/d/d5/Petr_Brandl_-_Bohac.jpg/150px-Petr_Brandl_-_Bohac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92896"/>
            <a:ext cx="2963019" cy="3990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60032" y="1412776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smtClean="0">
                <a:solidFill>
                  <a:schemeClr val="accent3"/>
                </a:solidFill>
              </a:rPr>
              <a:t>Boháč</a:t>
            </a:r>
            <a:r>
              <a:rPr lang="cs-CZ" sz="2400" dirty="0" smtClean="0">
                <a:solidFill>
                  <a:schemeClr val="accent3"/>
                </a:solidFill>
              </a:rPr>
              <a:t>, Petr Brandl</a:t>
            </a:r>
            <a:endParaRPr lang="cs-CZ" sz="2400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6254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76470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REMBRANDT</a:t>
            </a:r>
            <a:endParaRPr lang="cs-CZ" sz="6600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3968" y="2564904"/>
            <a:ext cx="4402832" cy="37596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Nizozemský malíř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považován za jednoho z nejlepších malířů a grafiků.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Rembrandt - autoportrét (1655)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2492896"/>
            <a:ext cx="2724603" cy="3351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2650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STAVITELSTVÍ</a:t>
            </a:r>
            <a:endParaRPr lang="cs-CZ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7572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Církevní stavby (kaple, kostely, chrámy a kláštery)</a:t>
            </a:r>
          </a:p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Mění se podoba venkova – kostelíky, kapličky, selské statky.</a:t>
            </a:r>
          </a:p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Spojení nového slohu s lidovou tradicí</a:t>
            </a:r>
          </a:p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Splývá s přírodou.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91441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0/02/Brno%2C_kostel_%2810%29.jpg/300px-Brno%2C_kostel_%2810%2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980728"/>
            <a:ext cx="576064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5517232"/>
            <a:ext cx="69127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3"/>
                </a:solidFill>
              </a:rPr>
              <a:t>Bohatá barokní výzdoba v </a:t>
            </a:r>
            <a:r>
              <a:rPr lang="cs-CZ" sz="2800" dirty="0" smtClean="0">
                <a:solidFill>
                  <a:schemeClr val="accent3"/>
                </a:solidFill>
                <a:hlinkClick r:id="rId3" tooltip="Kostel svatého Jana Křtitele a svatého Jana Evangelisty (Brno-město)"/>
              </a:rPr>
              <a:t>kostele Svatých Janů</a:t>
            </a:r>
            <a:r>
              <a:rPr lang="cs-CZ" sz="2800" dirty="0" smtClean="0">
                <a:solidFill>
                  <a:schemeClr val="accent3"/>
                </a:solidFill>
              </a:rPr>
              <a:t> v </a:t>
            </a:r>
            <a:r>
              <a:rPr lang="cs-CZ" sz="2800" dirty="0" smtClean="0">
                <a:solidFill>
                  <a:schemeClr val="accent3"/>
                </a:solidFill>
                <a:hlinkClick r:id="rId4" tooltip="Brno"/>
              </a:rPr>
              <a:t>Brně</a:t>
            </a:r>
            <a:endParaRPr lang="cs-CZ" sz="2800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65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thumb/a/a0/Klepacov1.jpg/220px-Klepacov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28" y="1556792"/>
            <a:ext cx="3744416" cy="2808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5516" y="4653135"/>
            <a:ext cx="41044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Dřevěný barokní kostelík </a:t>
            </a:r>
            <a:r>
              <a:rPr lang="cs-CZ" sz="2000" b="1" dirty="0" err="1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 tooltip="Kostelík svatého Jana Nepomuckého (Klepáčov)"/>
              </a:rPr>
              <a:t>kostelík</a:t>
            </a:r>
            <a:r>
              <a:rPr lang="cs-CZ" sz="20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 tooltip="Kostelík svatého Jana Nepomuckého (Klepáčov)"/>
              </a:rPr>
              <a:t> sv. Jana Nepomuckého v </a:t>
            </a:r>
            <a:r>
              <a:rPr lang="cs-CZ" sz="2000" b="1" dirty="0" err="1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 tooltip="Kostelík svatého Jana Nepomuckého (Klepáčov)"/>
              </a:rPr>
              <a:t>Klepáčově</a:t>
            </a:r>
            <a:endParaRPr lang="cs-CZ" sz="20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Statek ve stylu selského baroka na návsi">
            <a:hlinkClick r:id="rId4" tooltip="Statek ve stylu selského baroka na návsi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556792"/>
            <a:ext cx="3734614" cy="2808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44008" y="4725144"/>
            <a:ext cx="410445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Statek ve stylu selského baroka na návsi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6670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HUDBA</a:t>
            </a:r>
            <a:endParaRPr lang="cs-CZ" sz="6600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831704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Varhaní skladby – součástí bohoslužeb</a:t>
            </a:r>
          </a:p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zámcích první kapely</a:t>
            </a:r>
          </a:p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Začala se provozovat opera</a:t>
            </a:r>
          </a:p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Čeští muzikanti odchází do ciziny</a:t>
            </a:r>
          </a:p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Využití sopránu a basu (polarita)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97354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Johann Sebastian Bach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52736"/>
            <a:ext cx="2619649" cy="3166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9196" y="4797152"/>
            <a:ext cx="36724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1">
                    <a:lumMod val="50000"/>
                  </a:schemeClr>
                </a:solidFill>
              </a:rPr>
              <a:t>Johann Sebastian Bach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8" name="Picture 4" descr="Portrét od Balthasara Dennera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970599"/>
            <a:ext cx="2592288" cy="3249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60032" y="4941168"/>
            <a:ext cx="37444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1">
                    <a:lumMod val="50000"/>
                  </a:schemeClr>
                </a:solidFill>
              </a:rPr>
              <a:t>Georg Friedrich Händel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8547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PROCESÍ, POUTĚ</a:t>
            </a:r>
            <a:endParaRPr lang="cs-CZ" sz="6600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0" y="2564904"/>
            <a:ext cx="4834880" cy="37596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Cílem – získávat další věřící.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Svatá Hora je významný barokní areál a poutní </a:t>
            </a:r>
            <a:r>
              <a:rPr lang="cs-CZ" sz="3200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místlo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vrchu u Příbrami.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540" y="2924944"/>
            <a:ext cx="3145532" cy="23591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5733256"/>
            <a:ext cx="26414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Svatá Hora</a:t>
            </a:r>
          </a:p>
        </p:txBody>
      </p:sp>
    </p:spTree>
    <p:extLst>
      <p:ext uri="{BB962C8B-B14F-4D97-AF65-F5344CB8AC3E}">
        <p14:creationId xmlns:p14="http://schemas.microsoft.com/office/powerpoint/2010/main" val="1460603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rgbClr val="76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2400" b="1" dirty="0">
              <a:solidFill>
                <a:srgbClr val="76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5328592"/>
          </a:xfrm>
        </p:spPr>
        <p:txBody>
          <a:bodyPr>
            <a:normAutofit/>
          </a:bodyPr>
          <a:lstStyle/>
          <a:p>
            <a:r>
              <a:rPr lang="cs-CZ" sz="1000" dirty="0" err="1">
                <a:solidFill>
                  <a:schemeClr val="accent3"/>
                </a:solidFill>
              </a:rPr>
              <a:t>Soubor:Holy</a:t>
            </a:r>
            <a:r>
              <a:rPr lang="cs-CZ" sz="1000" dirty="0">
                <a:solidFill>
                  <a:schemeClr val="accent3"/>
                </a:solidFill>
              </a:rPr>
              <a:t> </a:t>
            </a:r>
            <a:r>
              <a:rPr lang="cs-CZ" sz="1000" dirty="0" err="1">
                <a:solidFill>
                  <a:schemeClr val="accent3"/>
                </a:solidFill>
              </a:rPr>
              <a:t>Trinity</a:t>
            </a:r>
            <a:r>
              <a:rPr lang="cs-CZ" sz="1000" dirty="0">
                <a:solidFill>
                  <a:schemeClr val="accent3"/>
                </a:solidFill>
              </a:rPr>
              <a:t> Column.jpg. In: </a:t>
            </a:r>
            <a:r>
              <a:rPr lang="cs-CZ" sz="1000" i="1" dirty="0" err="1">
                <a:solidFill>
                  <a:schemeClr val="accent3"/>
                </a:solidFill>
              </a:rPr>
              <a:t>Wikipedia</a:t>
            </a:r>
            <a:r>
              <a:rPr lang="cs-CZ" sz="1000" i="1" dirty="0">
                <a:solidFill>
                  <a:schemeClr val="accent3"/>
                </a:solidFill>
              </a:rPr>
              <a:t>: </a:t>
            </a:r>
            <a:r>
              <a:rPr lang="cs-CZ" sz="1000" i="1" dirty="0" err="1">
                <a:solidFill>
                  <a:schemeClr val="accent3"/>
                </a:solidFill>
              </a:rPr>
              <a:t>the</a:t>
            </a:r>
            <a:r>
              <a:rPr lang="cs-CZ" sz="1000" i="1" dirty="0">
                <a:solidFill>
                  <a:schemeClr val="accent3"/>
                </a:solidFill>
              </a:rPr>
              <a:t> free </a:t>
            </a:r>
            <a:r>
              <a:rPr lang="cs-CZ" sz="1000" i="1" dirty="0" err="1">
                <a:solidFill>
                  <a:schemeClr val="accent3"/>
                </a:solidFill>
              </a:rPr>
              <a:t>encyclopedia</a:t>
            </a:r>
            <a:r>
              <a:rPr lang="cs-CZ" sz="1000" dirty="0">
                <a:solidFill>
                  <a:schemeClr val="accent3"/>
                </a:solidFill>
              </a:rPr>
              <a:t> [online]. San Francisco (CA): </a:t>
            </a:r>
            <a:r>
              <a:rPr lang="cs-CZ" sz="1000" dirty="0" err="1">
                <a:solidFill>
                  <a:schemeClr val="accent3"/>
                </a:solidFill>
              </a:rPr>
              <a:t>Wikimedia</a:t>
            </a:r>
            <a:r>
              <a:rPr lang="cs-CZ" sz="1000" dirty="0">
                <a:solidFill>
                  <a:schemeClr val="accent3"/>
                </a:solidFill>
              </a:rPr>
              <a:t> </a:t>
            </a:r>
            <a:r>
              <a:rPr lang="cs-CZ" sz="1000" dirty="0" err="1">
                <a:solidFill>
                  <a:schemeClr val="accent3"/>
                </a:solidFill>
              </a:rPr>
              <a:t>Foundation</a:t>
            </a:r>
            <a:r>
              <a:rPr lang="cs-CZ" sz="1000" dirty="0">
                <a:solidFill>
                  <a:schemeClr val="accent3"/>
                </a:solidFill>
              </a:rPr>
              <a:t>, 31. 7. 2005, 14:49 [cit. 2012-10-01]. Dostupné z: http://cs.wikipedia.org/wiki/Soubor:Holy_Trinity_Column.jpg </a:t>
            </a:r>
            <a:endParaRPr lang="cs-CZ" sz="1000" dirty="0" smtClean="0">
              <a:solidFill>
                <a:schemeClr val="accent3"/>
              </a:solidFill>
            </a:endParaRPr>
          </a:p>
          <a:p>
            <a:r>
              <a:rPr lang="cs-CZ" sz="1000" dirty="0" err="1">
                <a:solidFill>
                  <a:schemeClr val="accent3"/>
                </a:solidFill>
              </a:rPr>
              <a:t>Soubor:Brno</a:t>
            </a:r>
            <a:r>
              <a:rPr lang="cs-CZ" sz="1000" dirty="0">
                <a:solidFill>
                  <a:schemeClr val="accent3"/>
                </a:solidFill>
              </a:rPr>
              <a:t>, kostel (10).</a:t>
            </a:r>
            <a:r>
              <a:rPr lang="cs-CZ" sz="1000" dirty="0" err="1">
                <a:solidFill>
                  <a:schemeClr val="accent3"/>
                </a:solidFill>
              </a:rPr>
              <a:t>jpg</a:t>
            </a:r>
            <a:r>
              <a:rPr lang="cs-CZ" sz="1000" dirty="0">
                <a:solidFill>
                  <a:schemeClr val="accent3"/>
                </a:solidFill>
              </a:rPr>
              <a:t>. In: </a:t>
            </a:r>
            <a:r>
              <a:rPr lang="cs-CZ" sz="1000" i="1" dirty="0" err="1">
                <a:solidFill>
                  <a:schemeClr val="accent3"/>
                </a:solidFill>
              </a:rPr>
              <a:t>Wikipedia</a:t>
            </a:r>
            <a:r>
              <a:rPr lang="cs-CZ" sz="1000" i="1" dirty="0">
                <a:solidFill>
                  <a:schemeClr val="accent3"/>
                </a:solidFill>
              </a:rPr>
              <a:t>: </a:t>
            </a:r>
            <a:r>
              <a:rPr lang="cs-CZ" sz="1000" i="1" dirty="0" err="1">
                <a:solidFill>
                  <a:schemeClr val="accent3"/>
                </a:solidFill>
              </a:rPr>
              <a:t>the</a:t>
            </a:r>
            <a:r>
              <a:rPr lang="cs-CZ" sz="1000" i="1" dirty="0">
                <a:solidFill>
                  <a:schemeClr val="accent3"/>
                </a:solidFill>
              </a:rPr>
              <a:t> free </a:t>
            </a:r>
            <a:r>
              <a:rPr lang="cs-CZ" sz="1000" i="1" dirty="0" err="1">
                <a:solidFill>
                  <a:schemeClr val="accent3"/>
                </a:solidFill>
              </a:rPr>
              <a:t>encyclopedia</a:t>
            </a:r>
            <a:r>
              <a:rPr lang="cs-CZ" sz="1000" dirty="0">
                <a:solidFill>
                  <a:schemeClr val="accent3"/>
                </a:solidFill>
              </a:rPr>
              <a:t> [online]. San Francisco (CA): </a:t>
            </a:r>
            <a:r>
              <a:rPr lang="cs-CZ" sz="1000" dirty="0" err="1">
                <a:solidFill>
                  <a:schemeClr val="accent3"/>
                </a:solidFill>
              </a:rPr>
              <a:t>Wikimedia</a:t>
            </a:r>
            <a:r>
              <a:rPr lang="cs-CZ" sz="1000" dirty="0">
                <a:solidFill>
                  <a:schemeClr val="accent3"/>
                </a:solidFill>
              </a:rPr>
              <a:t> </a:t>
            </a:r>
            <a:r>
              <a:rPr lang="cs-CZ" sz="1000" dirty="0" err="1">
                <a:solidFill>
                  <a:schemeClr val="accent3"/>
                </a:solidFill>
              </a:rPr>
              <a:t>Foundation</a:t>
            </a:r>
            <a:r>
              <a:rPr lang="cs-CZ" sz="1000" dirty="0">
                <a:solidFill>
                  <a:schemeClr val="accent3"/>
                </a:solidFill>
              </a:rPr>
              <a:t>, 10. 3. 2011, 11:14 [cit. 2012-10-01]. Dostupné z: http://cs.wikipedia.org/wiki/Soubor:Brno,_kostel_%2810%29.jpg </a:t>
            </a:r>
            <a:endParaRPr lang="cs-CZ" sz="1000" dirty="0" smtClean="0">
              <a:solidFill>
                <a:schemeClr val="accent3"/>
              </a:solidFill>
            </a:endParaRPr>
          </a:p>
          <a:p>
            <a:r>
              <a:rPr lang="cs-CZ" sz="1000" dirty="0" err="1">
                <a:solidFill>
                  <a:schemeClr val="accent3"/>
                </a:solidFill>
              </a:rPr>
              <a:t>Soubor:Petr</a:t>
            </a:r>
            <a:r>
              <a:rPr lang="cs-CZ" sz="1000" dirty="0">
                <a:solidFill>
                  <a:schemeClr val="accent3"/>
                </a:solidFill>
              </a:rPr>
              <a:t> Brandl.jpg. In: </a:t>
            </a:r>
            <a:r>
              <a:rPr lang="cs-CZ" sz="1000" i="1" dirty="0" err="1">
                <a:solidFill>
                  <a:schemeClr val="accent3"/>
                </a:solidFill>
              </a:rPr>
              <a:t>Wikipedia</a:t>
            </a:r>
            <a:r>
              <a:rPr lang="cs-CZ" sz="1000" i="1" dirty="0">
                <a:solidFill>
                  <a:schemeClr val="accent3"/>
                </a:solidFill>
              </a:rPr>
              <a:t>: </a:t>
            </a:r>
            <a:r>
              <a:rPr lang="cs-CZ" sz="1000" i="1" dirty="0" err="1">
                <a:solidFill>
                  <a:schemeClr val="accent3"/>
                </a:solidFill>
              </a:rPr>
              <a:t>the</a:t>
            </a:r>
            <a:r>
              <a:rPr lang="cs-CZ" sz="1000" i="1" dirty="0">
                <a:solidFill>
                  <a:schemeClr val="accent3"/>
                </a:solidFill>
              </a:rPr>
              <a:t> free </a:t>
            </a:r>
            <a:r>
              <a:rPr lang="cs-CZ" sz="1000" i="1" dirty="0" err="1">
                <a:solidFill>
                  <a:schemeClr val="accent3"/>
                </a:solidFill>
              </a:rPr>
              <a:t>encyclopedia</a:t>
            </a:r>
            <a:r>
              <a:rPr lang="cs-CZ" sz="1000" dirty="0">
                <a:solidFill>
                  <a:schemeClr val="accent3"/>
                </a:solidFill>
              </a:rPr>
              <a:t> [online]. San Francisco (CA): </a:t>
            </a:r>
            <a:r>
              <a:rPr lang="cs-CZ" sz="1000" dirty="0" err="1">
                <a:solidFill>
                  <a:schemeClr val="accent3"/>
                </a:solidFill>
              </a:rPr>
              <a:t>Wikimedia</a:t>
            </a:r>
            <a:r>
              <a:rPr lang="cs-CZ" sz="1000" dirty="0">
                <a:solidFill>
                  <a:schemeClr val="accent3"/>
                </a:solidFill>
              </a:rPr>
              <a:t> </a:t>
            </a:r>
            <a:r>
              <a:rPr lang="cs-CZ" sz="1000" dirty="0" err="1">
                <a:solidFill>
                  <a:schemeClr val="accent3"/>
                </a:solidFill>
              </a:rPr>
              <a:t>Foundation</a:t>
            </a:r>
            <a:r>
              <a:rPr lang="cs-CZ" sz="1000" dirty="0">
                <a:solidFill>
                  <a:schemeClr val="accent3"/>
                </a:solidFill>
              </a:rPr>
              <a:t>, 1. 10. 2008, 19:37 Náhled verze z 1. 10. 2008, 19: [cit. 2012-10-01]. Dostupné z: http://cs.wikipedia.org/wiki/Soubor:Petr_Brandl.jpg </a:t>
            </a:r>
            <a:endParaRPr lang="cs-CZ" sz="1000" dirty="0" smtClean="0">
              <a:solidFill>
                <a:schemeClr val="accent3"/>
              </a:solidFill>
            </a:endParaRPr>
          </a:p>
          <a:p>
            <a:r>
              <a:rPr lang="cs-CZ" sz="1000" dirty="0" err="1">
                <a:solidFill>
                  <a:schemeClr val="accent3"/>
                </a:solidFill>
              </a:rPr>
              <a:t>Soubor:Brandl</a:t>
            </a:r>
            <a:r>
              <a:rPr lang="cs-CZ" sz="1000" dirty="0">
                <a:solidFill>
                  <a:schemeClr val="accent3"/>
                </a:solidFill>
              </a:rPr>
              <a:t> Zvestovani.jpg. In: </a:t>
            </a:r>
            <a:r>
              <a:rPr lang="cs-CZ" sz="1000" i="1" dirty="0" err="1">
                <a:solidFill>
                  <a:schemeClr val="accent3"/>
                </a:solidFill>
              </a:rPr>
              <a:t>Wikipedia</a:t>
            </a:r>
            <a:r>
              <a:rPr lang="cs-CZ" sz="1000" i="1" dirty="0">
                <a:solidFill>
                  <a:schemeClr val="accent3"/>
                </a:solidFill>
              </a:rPr>
              <a:t>: </a:t>
            </a:r>
            <a:r>
              <a:rPr lang="cs-CZ" sz="1000" i="1" dirty="0" err="1">
                <a:solidFill>
                  <a:schemeClr val="accent3"/>
                </a:solidFill>
              </a:rPr>
              <a:t>the</a:t>
            </a:r>
            <a:r>
              <a:rPr lang="cs-CZ" sz="1000" i="1" dirty="0">
                <a:solidFill>
                  <a:schemeClr val="accent3"/>
                </a:solidFill>
              </a:rPr>
              <a:t> free </a:t>
            </a:r>
            <a:r>
              <a:rPr lang="cs-CZ" sz="1000" i="1" dirty="0" err="1">
                <a:solidFill>
                  <a:schemeClr val="accent3"/>
                </a:solidFill>
              </a:rPr>
              <a:t>encyclopedia</a:t>
            </a:r>
            <a:r>
              <a:rPr lang="cs-CZ" sz="1000" dirty="0">
                <a:solidFill>
                  <a:schemeClr val="accent3"/>
                </a:solidFill>
              </a:rPr>
              <a:t> [online]. San Francisco (CA): </a:t>
            </a:r>
            <a:r>
              <a:rPr lang="cs-CZ" sz="1000" dirty="0" err="1">
                <a:solidFill>
                  <a:schemeClr val="accent3"/>
                </a:solidFill>
              </a:rPr>
              <a:t>Wikimedia</a:t>
            </a:r>
            <a:r>
              <a:rPr lang="cs-CZ" sz="1000" dirty="0">
                <a:solidFill>
                  <a:schemeClr val="accent3"/>
                </a:solidFill>
              </a:rPr>
              <a:t> </a:t>
            </a:r>
            <a:r>
              <a:rPr lang="cs-CZ" sz="1000" dirty="0" err="1">
                <a:solidFill>
                  <a:schemeClr val="accent3"/>
                </a:solidFill>
              </a:rPr>
              <a:t>Foundation</a:t>
            </a:r>
            <a:r>
              <a:rPr lang="cs-CZ" sz="1000" dirty="0">
                <a:solidFill>
                  <a:schemeClr val="accent3"/>
                </a:solidFill>
              </a:rPr>
              <a:t>, 7. 9. 2009, 14:07 Náhled verze z 7. 9. 2009, 14:07 [cit. 2012-10-01]. Dostupné z: http://cs.wikipedia.org/wiki/Soubor:Brandl_Zvestovani.jpg </a:t>
            </a:r>
            <a:endParaRPr lang="cs-CZ" sz="1000" dirty="0" smtClean="0">
              <a:solidFill>
                <a:schemeClr val="accent3"/>
              </a:solidFill>
            </a:endParaRPr>
          </a:p>
          <a:p>
            <a:r>
              <a:rPr lang="cs-CZ" sz="1000" dirty="0" err="1">
                <a:solidFill>
                  <a:schemeClr val="accent3"/>
                </a:solidFill>
              </a:rPr>
              <a:t>Soubor:Petr</a:t>
            </a:r>
            <a:r>
              <a:rPr lang="cs-CZ" sz="1000" dirty="0">
                <a:solidFill>
                  <a:schemeClr val="accent3"/>
                </a:solidFill>
              </a:rPr>
              <a:t> Brandl - Bohac.jpg. In: </a:t>
            </a:r>
            <a:r>
              <a:rPr lang="cs-CZ" sz="1000" i="1" dirty="0" err="1">
                <a:solidFill>
                  <a:schemeClr val="accent3"/>
                </a:solidFill>
              </a:rPr>
              <a:t>Wikipedia</a:t>
            </a:r>
            <a:r>
              <a:rPr lang="cs-CZ" sz="1000" i="1" dirty="0">
                <a:solidFill>
                  <a:schemeClr val="accent3"/>
                </a:solidFill>
              </a:rPr>
              <a:t>: </a:t>
            </a:r>
            <a:r>
              <a:rPr lang="cs-CZ" sz="1000" i="1" dirty="0" err="1">
                <a:solidFill>
                  <a:schemeClr val="accent3"/>
                </a:solidFill>
              </a:rPr>
              <a:t>the</a:t>
            </a:r>
            <a:r>
              <a:rPr lang="cs-CZ" sz="1000" i="1" dirty="0">
                <a:solidFill>
                  <a:schemeClr val="accent3"/>
                </a:solidFill>
              </a:rPr>
              <a:t> free </a:t>
            </a:r>
            <a:r>
              <a:rPr lang="cs-CZ" sz="1000" i="1" dirty="0" err="1">
                <a:solidFill>
                  <a:schemeClr val="accent3"/>
                </a:solidFill>
              </a:rPr>
              <a:t>encyclopedia</a:t>
            </a:r>
            <a:r>
              <a:rPr lang="cs-CZ" sz="1000" dirty="0">
                <a:solidFill>
                  <a:schemeClr val="accent3"/>
                </a:solidFill>
              </a:rPr>
              <a:t> [online]. San Francisco (CA): </a:t>
            </a:r>
            <a:r>
              <a:rPr lang="cs-CZ" sz="1000" dirty="0" err="1">
                <a:solidFill>
                  <a:schemeClr val="accent3"/>
                </a:solidFill>
              </a:rPr>
              <a:t>Wikimedia</a:t>
            </a:r>
            <a:r>
              <a:rPr lang="cs-CZ" sz="1000" dirty="0">
                <a:solidFill>
                  <a:schemeClr val="accent3"/>
                </a:solidFill>
              </a:rPr>
              <a:t> </a:t>
            </a:r>
            <a:r>
              <a:rPr lang="cs-CZ" sz="1000" dirty="0" err="1">
                <a:solidFill>
                  <a:schemeClr val="accent3"/>
                </a:solidFill>
              </a:rPr>
              <a:t>Foundation</a:t>
            </a:r>
            <a:r>
              <a:rPr lang="cs-CZ" sz="1000" dirty="0">
                <a:solidFill>
                  <a:schemeClr val="accent3"/>
                </a:solidFill>
              </a:rPr>
              <a:t>, 13. 3. 2008, 19:53 [cit. 2012-10-01]. Dostupné z: http://cs.wikipedia.org/wiki/Soubor:Petr_Brandl_-_Bohac.jpg </a:t>
            </a:r>
            <a:endParaRPr lang="cs-CZ" sz="1000" dirty="0" smtClean="0">
              <a:solidFill>
                <a:schemeClr val="accent3"/>
              </a:solidFill>
            </a:endParaRPr>
          </a:p>
          <a:p>
            <a:r>
              <a:rPr lang="cs-CZ" sz="1000" dirty="0">
                <a:solidFill>
                  <a:schemeClr val="accent3"/>
                </a:solidFill>
              </a:rPr>
              <a:t>Soubor:Klepacov1.jpg. In: </a:t>
            </a:r>
            <a:r>
              <a:rPr lang="cs-CZ" sz="1000" i="1" dirty="0" err="1">
                <a:solidFill>
                  <a:schemeClr val="accent3"/>
                </a:solidFill>
              </a:rPr>
              <a:t>Wikipedia</a:t>
            </a:r>
            <a:r>
              <a:rPr lang="cs-CZ" sz="1000" i="1" dirty="0">
                <a:solidFill>
                  <a:schemeClr val="accent3"/>
                </a:solidFill>
              </a:rPr>
              <a:t>: </a:t>
            </a:r>
            <a:r>
              <a:rPr lang="cs-CZ" sz="1000" i="1" dirty="0" err="1">
                <a:solidFill>
                  <a:schemeClr val="accent3"/>
                </a:solidFill>
              </a:rPr>
              <a:t>the</a:t>
            </a:r>
            <a:r>
              <a:rPr lang="cs-CZ" sz="1000" i="1" dirty="0">
                <a:solidFill>
                  <a:schemeClr val="accent3"/>
                </a:solidFill>
              </a:rPr>
              <a:t> free </a:t>
            </a:r>
            <a:r>
              <a:rPr lang="cs-CZ" sz="1000" i="1" dirty="0" err="1">
                <a:solidFill>
                  <a:schemeClr val="accent3"/>
                </a:solidFill>
              </a:rPr>
              <a:t>encyclopedia</a:t>
            </a:r>
            <a:r>
              <a:rPr lang="cs-CZ" sz="1000" dirty="0">
                <a:solidFill>
                  <a:schemeClr val="accent3"/>
                </a:solidFill>
              </a:rPr>
              <a:t> [online]. San Francisco (CA): </a:t>
            </a:r>
            <a:r>
              <a:rPr lang="cs-CZ" sz="1000" dirty="0" err="1">
                <a:solidFill>
                  <a:schemeClr val="accent3"/>
                </a:solidFill>
              </a:rPr>
              <a:t>Wikimedia</a:t>
            </a:r>
            <a:r>
              <a:rPr lang="cs-CZ" sz="1000" dirty="0">
                <a:solidFill>
                  <a:schemeClr val="accent3"/>
                </a:solidFill>
              </a:rPr>
              <a:t> </a:t>
            </a:r>
            <a:r>
              <a:rPr lang="cs-CZ" sz="1000" dirty="0" err="1">
                <a:solidFill>
                  <a:schemeClr val="accent3"/>
                </a:solidFill>
              </a:rPr>
              <a:t>Foundation</a:t>
            </a:r>
            <a:r>
              <a:rPr lang="cs-CZ" sz="1000" dirty="0">
                <a:solidFill>
                  <a:schemeClr val="accent3"/>
                </a:solidFill>
              </a:rPr>
              <a:t>, 7. 11. 2008, 16:07 [cit. 2012-10-01]. Dostupné z: http://cs.wikipedia.org/wiki/Soubor:Klepacov1.jpg </a:t>
            </a:r>
            <a:endParaRPr lang="cs-CZ" sz="1000" dirty="0" smtClean="0">
              <a:solidFill>
                <a:schemeClr val="accent3"/>
              </a:solidFill>
            </a:endParaRPr>
          </a:p>
          <a:p>
            <a:r>
              <a:rPr lang="cs-CZ" sz="1000" dirty="0" err="1">
                <a:solidFill>
                  <a:schemeClr val="accent3"/>
                </a:solidFill>
              </a:rPr>
              <a:t>Soubor:Head</a:t>
            </a:r>
            <a:r>
              <a:rPr lang="cs-CZ" sz="1000" dirty="0">
                <a:solidFill>
                  <a:schemeClr val="accent3"/>
                </a:solidFill>
              </a:rPr>
              <a:t> </a:t>
            </a:r>
            <a:r>
              <a:rPr lang="cs-CZ" sz="1000" dirty="0" err="1">
                <a:solidFill>
                  <a:schemeClr val="accent3"/>
                </a:solidFill>
              </a:rPr>
              <a:t>of</a:t>
            </a:r>
            <a:r>
              <a:rPr lang="cs-CZ" sz="1000" dirty="0">
                <a:solidFill>
                  <a:schemeClr val="accent3"/>
                </a:solidFill>
              </a:rPr>
              <a:t> </a:t>
            </a:r>
            <a:r>
              <a:rPr lang="cs-CZ" sz="1000" dirty="0" err="1">
                <a:solidFill>
                  <a:schemeClr val="accent3"/>
                </a:solidFill>
              </a:rPr>
              <a:t>statue</a:t>
            </a:r>
            <a:r>
              <a:rPr lang="cs-CZ" sz="1000" dirty="0">
                <a:solidFill>
                  <a:schemeClr val="accent3"/>
                </a:solidFill>
              </a:rPr>
              <a:t> </a:t>
            </a:r>
            <a:r>
              <a:rPr lang="cs-CZ" sz="1000" dirty="0" err="1">
                <a:solidFill>
                  <a:schemeClr val="accent3"/>
                </a:solidFill>
              </a:rPr>
              <a:t>of</a:t>
            </a:r>
            <a:r>
              <a:rPr lang="cs-CZ" sz="1000" dirty="0">
                <a:solidFill>
                  <a:schemeClr val="accent3"/>
                </a:solidFill>
              </a:rPr>
              <a:t> John </a:t>
            </a:r>
            <a:r>
              <a:rPr lang="cs-CZ" sz="1000" dirty="0" err="1">
                <a:solidFill>
                  <a:schemeClr val="accent3"/>
                </a:solidFill>
              </a:rPr>
              <a:t>of</a:t>
            </a:r>
            <a:r>
              <a:rPr lang="cs-CZ" sz="1000" dirty="0">
                <a:solidFill>
                  <a:schemeClr val="accent3"/>
                </a:solidFill>
              </a:rPr>
              <a:t> Nepomuk in Třebíč, Czech Republic.jpg. In: </a:t>
            </a:r>
            <a:r>
              <a:rPr lang="cs-CZ" sz="1000" i="1" dirty="0" err="1">
                <a:solidFill>
                  <a:schemeClr val="accent3"/>
                </a:solidFill>
              </a:rPr>
              <a:t>Wikipedia</a:t>
            </a:r>
            <a:r>
              <a:rPr lang="cs-CZ" sz="1000" i="1" dirty="0">
                <a:solidFill>
                  <a:schemeClr val="accent3"/>
                </a:solidFill>
              </a:rPr>
              <a:t>: </a:t>
            </a:r>
            <a:r>
              <a:rPr lang="cs-CZ" sz="1000" i="1" dirty="0" err="1">
                <a:solidFill>
                  <a:schemeClr val="accent3"/>
                </a:solidFill>
              </a:rPr>
              <a:t>the</a:t>
            </a:r>
            <a:r>
              <a:rPr lang="cs-CZ" sz="1000" i="1" dirty="0">
                <a:solidFill>
                  <a:schemeClr val="accent3"/>
                </a:solidFill>
              </a:rPr>
              <a:t> free </a:t>
            </a:r>
            <a:r>
              <a:rPr lang="cs-CZ" sz="1000" i="1" dirty="0" err="1">
                <a:solidFill>
                  <a:schemeClr val="accent3"/>
                </a:solidFill>
              </a:rPr>
              <a:t>encyclopedia</a:t>
            </a:r>
            <a:r>
              <a:rPr lang="cs-CZ" sz="1000" dirty="0">
                <a:solidFill>
                  <a:schemeClr val="accent3"/>
                </a:solidFill>
              </a:rPr>
              <a:t> [online]. San Francisco (CA): </a:t>
            </a:r>
            <a:r>
              <a:rPr lang="cs-CZ" sz="1000" dirty="0" err="1">
                <a:solidFill>
                  <a:schemeClr val="accent3"/>
                </a:solidFill>
              </a:rPr>
              <a:t>Wikimedia</a:t>
            </a:r>
            <a:r>
              <a:rPr lang="cs-CZ" sz="1000" dirty="0">
                <a:solidFill>
                  <a:schemeClr val="accent3"/>
                </a:solidFill>
              </a:rPr>
              <a:t> </a:t>
            </a:r>
            <a:r>
              <a:rPr lang="cs-CZ" sz="1000" dirty="0" err="1">
                <a:solidFill>
                  <a:schemeClr val="accent3"/>
                </a:solidFill>
              </a:rPr>
              <a:t>Foundation</a:t>
            </a:r>
            <a:r>
              <a:rPr lang="cs-CZ" sz="1000" dirty="0">
                <a:solidFill>
                  <a:schemeClr val="accent3"/>
                </a:solidFill>
              </a:rPr>
              <a:t>, 17. 4. 2009, 23:10 Náhled verze z 17. 4. 2009, 23: [cit. 2012-11-22]. Dostupné z: http://cs.wikipedia.org/wiki/Soubor:Head_of_statue_of_John_of_Nepomuk_in_T%C5%99eb%C3%AD%C4%8D,_Czech_Republic.jpg </a:t>
            </a:r>
            <a:endParaRPr lang="cs-CZ" sz="1000" dirty="0" smtClean="0">
              <a:solidFill>
                <a:schemeClr val="accent3"/>
              </a:solidFill>
            </a:endParaRPr>
          </a:p>
          <a:p>
            <a:r>
              <a:rPr lang="cs-CZ" sz="1000" dirty="0" err="1">
                <a:solidFill>
                  <a:schemeClr val="accent3"/>
                </a:solidFill>
              </a:rPr>
              <a:t>Soubor:John</a:t>
            </a:r>
            <a:r>
              <a:rPr lang="cs-CZ" sz="1000" dirty="0">
                <a:solidFill>
                  <a:schemeClr val="accent3"/>
                </a:solidFill>
              </a:rPr>
              <a:t> </a:t>
            </a:r>
            <a:r>
              <a:rPr lang="cs-CZ" sz="1000" dirty="0" err="1">
                <a:solidFill>
                  <a:schemeClr val="accent3"/>
                </a:solidFill>
              </a:rPr>
              <a:t>of</a:t>
            </a:r>
            <a:r>
              <a:rPr lang="cs-CZ" sz="1000" dirty="0">
                <a:solidFill>
                  <a:schemeClr val="accent3"/>
                </a:solidFill>
              </a:rPr>
              <a:t> Nepomuk2.jpg. In: </a:t>
            </a:r>
            <a:r>
              <a:rPr lang="cs-CZ" sz="1000" i="1" dirty="0" err="1">
                <a:solidFill>
                  <a:schemeClr val="accent3"/>
                </a:solidFill>
              </a:rPr>
              <a:t>Wikipedia</a:t>
            </a:r>
            <a:r>
              <a:rPr lang="cs-CZ" sz="1000" i="1" dirty="0">
                <a:solidFill>
                  <a:schemeClr val="accent3"/>
                </a:solidFill>
              </a:rPr>
              <a:t>: </a:t>
            </a:r>
            <a:r>
              <a:rPr lang="cs-CZ" sz="1000" i="1" dirty="0" err="1">
                <a:solidFill>
                  <a:schemeClr val="accent3"/>
                </a:solidFill>
              </a:rPr>
              <a:t>the</a:t>
            </a:r>
            <a:r>
              <a:rPr lang="cs-CZ" sz="1000" i="1" dirty="0">
                <a:solidFill>
                  <a:schemeClr val="accent3"/>
                </a:solidFill>
              </a:rPr>
              <a:t> free </a:t>
            </a:r>
            <a:r>
              <a:rPr lang="cs-CZ" sz="1000" i="1" dirty="0" err="1">
                <a:solidFill>
                  <a:schemeClr val="accent3"/>
                </a:solidFill>
              </a:rPr>
              <a:t>encyclopedia</a:t>
            </a:r>
            <a:r>
              <a:rPr lang="cs-CZ" sz="1000" dirty="0">
                <a:solidFill>
                  <a:schemeClr val="accent3"/>
                </a:solidFill>
              </a:rPr>
              <a:t> [online]. San Francisco (CA): </a:t>
            </a:r>
            <a:r>
              <a:rPr lang="cs-CZ" sz="1000" dirty="0" err="1">
                <a:solidFill>
                  <a:schemeClr val="accent3"/>
                </a:solidFill>
              </a:rPr>
              <a:t>Wikimedia</a:t>
            </a:r>
            <a:r>
              <a:rPr lang="cs-CZ" sz="1000" dirty="0">
                <a:solidFill>
                  <a:schemeClr val="accent3"/>
                </a:solidFill>
              </a:rPr>
              <a:t> </a:t>
            </a:r>
            <a:r>
              <a:rPr lang="cs-CZ" sz="1000" dirty="0" err="1">
                <a:solidFill>
                  <a:schemeClr val="accent3"/>
                </a:solidFill>
              </a:rPr>
              <a:t>Foundation</a:t>
            </a:r>
            <a:r>
              <a:rPr lang="cs-CZ" sz="1000" dirty="0">
                <a:solidFill>
                  <a:schemeClr val="accent3"/>
                </a:solidFill>
              </a:rPr>
              <a:t>, 2. 9. 2005, 11:44, 21. 10. 2008, 16:39 [cit. 2012-11-22]. Dostupné z: http://cs.wikipedia.org/wiki/Soubor:John_of_Nepomuk2.jpg </a:t>
            </a:r>
            <a:endParaRPr lang="cs-CZ" sz="1000" dirty="0" smtClean="0">
              <a:solidFill>
                <a:schemeClr val="accent3"/>
              </a:solidFill>
            </a:endParaRPr>
          </a:p>
          <a:p>
            <a:r>
              <a:rPr lang="cs-CZ" sz="1000" dirty="0" err="1">
                <a:solidFill>
                  <a:schemeClr val="accent3"/>
                </a:solidFill>
              </a:rPr>
              <a:t>Soubor:Haendel.jpg</a:t>
            </a:r>
            <a:r>
              <a:rPr lang="cs-CZ" sz="1000" dirty="0">
                <a:solidFill>
                  <a:schemeClr val="accent3"/>
                </a:solidFill>
              </a:rPr>
              <a:t>. In: </a:t>
            </a:r>
            <a:r>
              <a:rPr lang="cs-CZ" sz="1000" i="1" dirty="0" err="1">
                <a:solidFill>
                  <a:schemeClr val="accent3"/>
                </a:solidFill>
              </a:rPr>
              <a:t>Wikipedia</a:t>
            </a:r>
            <a:r>
              <a:rPr lang="cs-CZ" sz="1000" i="1" dirty="0">
                <a:solidFill>
                  <a:schemeClr val="accent3"/>
                </a:solidFill>
              </a:rPr>
              <a:t>: </a:t>
            </a:r>
            <a:r>
              <a:rPr lang="cs-CZ" sz="1000" i="1" dirty="0" err="1">
                <a:solidFill>
                  <a:schemeClr val="accent3"/>
                </a:solidFill>
              </a:rPr>
              <a:t>the</a:t>
            </a:r>
            <a:r>
              <a:rPr lang="cs-CZ" sz="1000" i="1" dirty="0">
                <a:solidFill>
                  <a:schemeClr val="accent3"/>
                </a:solidFill>
              </a:rPr>
              <a:t> free </a:t>
            </a:r>
            <a:r>
              <a:rPr lang="cs-CZ" sz="1000" i="1" dirty="0" err="1">
                <a:solidFill>
                  <a:schemeClr val="accent3"/>
                </a:solidFill>
              </a:rPr>
              <a:t>encyclopedia</a:t>
            </a:r>
            <a:r>
              <a:rPr lang="cs-CZ" sz="1000" dirty="0">
                <a:solidFill>
                  <a:schemeClr val="accent3"/>
                </a:solidFill>
              </a:rPr>
              <a:t> [online]. San Francisco (CA): </a:t>
            </a:r>
            <a:r>
              <a:rPr lang="cs-CZ" sz="1000" dirty="0" err="1">
                <a:solidFill>
                  <a:schemeClr val="accent3"/>
                </a:solidFill>
              </a:rPr>
              <a:t>Wikimedia</a:t>
            </a:r>
            <a:r>
              <a:rPr lang="cs-CZ" sz="1000" dirty="0">
                <a:solidFill>
                  <a:schemeClr val="accent3"/>
                </a:solidFill>
              </a:rPr>
              <a:t> </a:t>
            </a:r>
            <a:r>
              <a:rPr lang="cs-CZ" sz="1000" dirty="0" err="1">
                <a:solidFill>
                  <a:schemeClr val="accent3"/>
                </a:solidFill>
              </a:rPr>
              <a:t>Foundation</a:t>
            </a:r>
            <a:r>
              <a:rPr lang="cs-CZ" sz="1000" dirty="0">
                <a:solidFill>
                  <a:schemeClr val="accent3"/>
                </a:solidFill>
              </a:rPr>
              <a:t>, 28. 4. 2005, 08:51 Náhled verze z 28. 4. 2005, 08: [cit. 2012-11-22]. Dostupné z: http://cs.wikipedia.org/wiki/Soubor:Haendel.jpg </a:t>
            </a:r>
            <a:endParaRPr lang="cs-CZ" sz="1000" dirty="0" smtClean="0">
              <a:solidFill>
                <a:schemeClr val="accent3"/>
              </a:solidFill>
            </a:endParaRPr>
          </a:p>
          <a:p>
            <a:r>
              <a:rPr lang="cs-CZ" sz="1000" dirty="0" err="1">
                <a:solidFill>
                  <a:schemeClr val="accent3"/>
                </a:solidFill>
              </a:rPr>
              <a:t>Soubor:Příbram-Svata</a:t>
            </a:r>
            <a:r>
              <a:rPr lang="cs-CZ" sz="1000" dirty="0">
                <a:solidFill>
                  <a:schemeClr val="accent3"/>
                </a:solidFill>
              </a:rPr>
              <a:t> Hora-areal.jpg. In: </a:t>
            </a:r>
            <a:r>
              <a:rPr lang="cs-CZ" sz="1000" i="1" dirty="0" err="1">
                <a:solidFill>
                  <a:schemeClr val="accent3"/>
                </a:solidFill>
              </a:rPr>
              <a:t>Wikipedia</a:t>
            </a:r>
            <a:r>
              <a:rPr lang="cs-CZ" sz="1000" i="1" dirty="0">
                <a:solidFill>
                  <a:schemeClr val="accent3"/>
                </a:solidFill>
              </a:rPr>
              <a:t>: </a:t>
            </a:r>
            <a:r>
              <a:rPr lang="cs-CZ" sz="1000" i="1" dirty="0" err="1">
                <a:solidFill>
                  <a:schemeClr val="accent3"/>
                </a:solidFill>
              </a:rPr>
              <a:t>the</a:t>
            </a:r>
            <a:r>
              <a:rPr lang="cs-CZ" sz="1000" i="1" dirty="0">
                <a:solidFill>
                  <a:schemeClr val="accent3"/>
                </a:solidFill>
              </a:rPr>
              <a:t> free </a:t>
            </a:r>
            <a:r>
              <a:rPr lang="cs-CZ" sz="1000" i="1" dirty="0" err="1">
                <a:solidFill>
                  <a:schemeClr val="accent3"/>
                </a:solidFill>
              </a:rPr>
              <a:t>encyclopedia</a:t>
            </a:r>
            <a:r>
              <a:rPr lang="cs-CZ" sz="1000" dirty="0">
                <a:solidFill>
                  <a:schemeClr val="accent3"/>
                </a:solidFill>
              </a:rPr>
              <a:t> [online]. San Francisco (CA): </a:t>
            </a:r>
            <a:r>
              <a:rPr lang="cs-CZ" sz="1000" dirty="0" err="1">
                <a:solidFill>
                  <a:schemeClr val="accent3"/>
                </a:solidFill>
              </a:rPr>
              <a:t>Wikimedia</a:t>
            </a:r>
            <a:r>
              <a:rPr lang="cs-CZ" sz="1000" dirty="0">
                <a:solidFill>
                  <a:schemeClr val="accent3"/>
                </a:solidFill>
              </a:rPr>
              <a:t> </a:t>
            </a:r>
            <a:r>
              <a:rPr lang="cs-CZ" sz="1000" dirty="0" err="1">
                <a:solidFill>
                  <a:schemeClr val="accent3"/>
                </a:solidFill>
              </a:rPr>
              <a:t>Foundation</a:t>
            </a:r>
            <a:r>
              <a:rPr lang="cs-CZ" sz="1000" dirty="0">
                <a:solidFill>
                  <a:schemeClr val="accent3"/>
                </a:solidFill>
              </a:rPr>
              <a:t>, 24. 7. 2008, 22:22 [cit. 2012-11-22]. Dostupné z: http://cs.wikipedia.org/wiki/Soubor:P%C5%99%C3%ADbram-Svata_Hora-areal.jpg </a:t>
            </a:r>
            <a:endParaRPr lang="cs-CZ" sz="1000" dirty="0" smtClean="0">
              <a:solidFill>
                <a:schemeClr val="accent3"/>
              </a:solidFill>
            </a:endParaRPr>
          </a:p>
          <a:p>
            <a:r>
              <a:rPr lang="cs-CZ" sz="1000" dirty="0" err="1">
                <a:solidFill>
                  <a:schemeClr val="accent3"/>
                </a:solidFill>
              </a:rPr>
              <a:t>Soubor:Skály</a:t>
            </a:r>
            <a:r>
              <a:rPr lang="cs-CZ" sz="1000" dirty="0">
                <a:solidFill>
                  <a:schemeClr val="accent3"/>
                </a:solidFill>
              </a:rPr>
              <a:t> - selské baroko (1).</a:t>
            </a:r>
            <a:r>
              <a:rPr lang="cs-CZ" sz="1000" dirty="0" err="1">
                <a:solidFill>
                  <a:schemeClr val="accent3"/>
                </a:solidFill>
              </a:rPr>
              <a:t>jpg</a:t>
            </a:r>
            <a:r>
              <a:rPr lang="cs-CZ" sz="1000" dirty="0">
                <a:solidFill>
                  <a:schemeClr val="accent3"/>
                </a:solidFill>
              </a:rPr>
              <a:t>. In: </a:t>
            </a:r>
            <a:r>
              <a:rPr lang="cs-CZ" sz="1000" i="1" dirty="0" err="1">
                <a:solidFill>
                  <a:schemeClr val="accent3"/>
                </a:solidFill>
              </a:rPr>
              <a:t>Wikipedia</a:t>
            </a:r>
            <a:r>
              <a:rPr lang="cs-CZ" sz="1000" i="1" dirty="0">
                <a:solidFill>
                  <a:schemeClr val="accent3"/>
                </a:solidFill>
              </a:rPr>
              <a:t>: </a:t>
            </a:r>
            <a:r>
              <a:rPr lang="cs-CZ" sz="1000" i="1" dirty="0" err="1">
                <a:solidFill>
                  <a:schemeClr val="accent3"/>
                </a:solidFill>
              </a:rPr>
              <a:t>the</a:t>
            </a:r>
            <a:r>
              <a:rPr lang="cs-CZ" sz="1000" i="1" dirty="0">
                <a:solidFill>
                  <a:schemeClr val="accent3"/>
                </a:solidFill>
              </a:rPr>
              <a:t> free </a:t>
            </a:r>
            <a:r>
              <a:rPr lang="cs-CZ" sz="1000" i="1" dirty="0" err="1">
                <a:solidFill>
                  <a:schemeClr val="accent3"/>
                </a:solidFill>
              </a:rPr>
              <a:t>encyclopedia</a:t>
            </a:r>
            <a:r>
              <a:rPr lang="cs-CZ" sz="1000" dirty="0">
                <a:solidFill>
                  <a:schemeClr val="accent3"/>
                </a:solidFill>
              </a:rPr>
              <a:t> [online]. San Francisco (CA): </a:t>
            </a:r>
            <a:r>
              <a:rPr lang="cs-CZ" sz="1000" dirty="0" err="1">
                <a:solidFill>
                  <a:schemeClr val="accent3"/>
                </a:solidFill>
              </a:rPr>
              <a:t>Wikimedia</a:t>
            </a:r>
            <a:r>
              <a:rPr lang="cs-CZ" sz="1000" dirty="0">
                <a:solidFill>
                  <a:schemeClr val="accent3"/>
                </a:solidFill>
              </a:rPr>
              <a:t> </a:t>
            </a:r>
            <a:r>
              <a:rPr lang="cs-CZ" sz="1000" dirty="0" err="1">
                <a:solidFill>
                  <a:schemeClr val="accent3"/>
                </a:solidFill>
              </a:rPr>
              <a:t>Foundation</a:t>
            </a:r>
            <a:r>
              <a:rPr lang="cs-CZ" sz="1000" dirty="0">
                <a:solidFill>
                  <a:schemeClr val="accent3"/>
                </a:solidFill>
              </a:rPr>
              <a:t>, 16. 3. 2008, 10:34 Náhled verze z 16. 3. 2008, 10: [cit. 2012-11-22]. Dostupné z: http://cs.wikipedia.org/wiki/Soubor:Sk%C3%A1ly_-_selsk%C3%A9_baroko_%281%29.jpg </a:t>
            </a:r>
            <a:endParaRPr lang="cs-CZ" sz="1000" dirty="0" smtClean="0">
              <a:solidFill>
                <a:schemeClr val="accent3"/>
              </a:solidFill>
            </a:endParaRPr>
          </a:p>
          <a:p>
            <a:r>
              <a:rPr lang="cs-CZ" sz="1000" dirty="0" err="1">
                <a:solidFill>
                  <a:schemeClr val="accent3"/>
                </a:solidFill>
              </a:rPr>
              <a:t>Soubor:Rembrandt</a:t>
            </a:r>
            <a:r>
              <a:rPr lang="cs-CZ" sz="1000" dirty="0">
                <a:solidFill>
                  <a:schemeClr val="accent3"/>
                </a:solidFill>
              </a:rPr>
              <a:t> </a:t>
            </a:r>
            <a:r>
              <a:rPr lang="cs-CZ" sz="1000" dirty="0" err="1">
                <a:solidFill>
                  <a:schemeClr val="accent3"/>
                </a:solidFill>
              </a:rPr>
              <a:t>Harmensz</a:t>
            </a:r>
            <a:r>
              <a:rPr lang="cs-CZ" sz="1000" dirty="0">
                <a:solidFill>
                  <a:schemeClr val="accent3"/>
                </a:solidFill>
              </a:rPr>
              <a:t>. van </a:t>
            </a:r>
            <a:r>
              <a:rPr lang="cs-CZ" sz="1000" dirty="0" err="1">
                <a:solidFill>
                  <a:schemeClr val="accent3"/>
                </a:solidFill>
              </a:rPr>
              <a:t>Rijn</a:t>
            </a:r>
            <a:r>
              <a:rPr lang="cs-CZ" sz="1000" dirty="0">
                <a:solidFill>
                  <a:schemeClr val="accent3"/>
                </a:solidFill>
              </a:rPr>
              <a:t> 132.jpg. In: </a:t>
            </a:r>
            <a:r>
              <a:rPr lang="cs-CZ" sz="1000" i="1" dirty="0" err="1">
                <a:solidFill>
                  <a:schemeClr val="accent3"/>
                </a:solidFill>
              </a:rPr>
              <a:t>Wikipedia</a:t>
            </a:r>
            <a:r>
              <a:rPr lang="cs-CZ" sz="1000" i="1" dirty="0">
                <a:solidFill>
                  <a:schemeClr val="accent3"/>
                </a:solidFill>
              </a:rPr>
              <a:t>: </a:t>
            </a:r>
            <a:r>
              <a:rPr lang="cs-CZ" sz="1000" i="1" dirty="0" err="1">
                <a:solidFill>
                  <a:schemeClr val="accent3"/>
                </a:solidFill>
              </a:rPr>
              <a:t>the</a:t>
            </a:r>
            <a:r>
              <a:rPr lang="cs-CZ" sz="1000" i="1" dirty="0">
                <a:solidFill>
                  <a:schemeClr val="accent3"/>
                </a:solidFill>
              </a:rPr>
              <a:t> free </a:t>
            </a:r>
            <a:r>
              <a:rPr lang="cs-CZ" sz="1000" i="1" dirty="0" err="1">
                <a:solidFill>
                  <a:schemeClr val="accent3"/>
                </a:solidFill>
              </a:rPr>
              <a:t>encyclopedia</a:t>
            </a:r>
            <a:r>
              <a:rPr lang="cs-CZ" sz="1000" dirty="0">
                <a:solidFill>
                  <a:schemeClr val="accent3"/>
                </a:solidFill>
              </a:rPr>
              <a:t> [online]. San Francisco (CA): </a:t>
            </a:r>
            <a:r>
              <a:rPr lang="cs-CZ" sz="1000" dirty="0" err="1">
                <a:solidFill>
                  <a:schemeClr val="accent3"/>
                </a:solidFill>
              </a:rPr>
              <a:t>Wikimedia</a:t>
            </a:r>
            <a:r>
              <a:rPr lang="cs-CZ" sz="1000" dirty="0">
                <a:solidFill>
                  <a:schemeClr val="accent3"/>
                </a:solidFill>
              </a:rPr>
              <a:t> </a:t>
            </a:r>
            <a:r>
              <a:rPr lang="cs-CZ" sz="1000" dirty="0" err="1">
                <a:solidFill>
                  <a:schemeClr val="accent3"/>
                </a:solidFill>
              </a:rPr>
              <a:t>Foundation</a:t>
            </a:r>
            <a:r>
              <a:rPr lang="cs-CZ" sz="1000" dirty="0">
                <a:solidFill>
                  <a:schemeClr val="accent3"/>
                </a:solidFill>
              </a:rPr>
              <a:t>, 21. 5. 2005, 03:29 Náhled verze z 21. 5. 2005, 03: [cit. 2012-11-22]. Dostupné z: http://cs.wikipedia.org/wiki/Soubor:Rembrandt_Harmensz._van_Rijn_132.jpg </a:t>
            </a:r>
            <a:endParaRPr lang="cs-CZ" sz="1000" dirty="0" smtClean="0">
              <a:solidFill>
                <a:schemeClr val="accent3"/>
              </a:solidFill>
            </a:endParaRPr>
          </a:p>
          <a:p>
            <a:endParaRPr lang="cs-CZ" sz="1000" dirty="0" err="1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5173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1">
      <a:dk1>
        <a:srgbClr val="FFC000"/>
      </a:dk1>
      <a:lt1>
        <a:srgbClr val="FFB279"/>
      </a:lt1>
      <a:dk2>
        <a:srgbClr val="7F7F00"/>
      </a:dk2>
      <a:lt2>
        <a:srgbClr val="BF9000"/>
      </a:lt2>
      <a:accent1>
        <a:srgbClr val="903D00"/>
      </a:accent1>
      <a:accent2>
        <a:srgbClr val="A7EA52"/>
      </a:accent2>
      <a:accent3>
        <a:srgbClr val="481E00"/>
      </a:accent3>
      <a:accent4>
        <a:srgbClr val="D85C00"/>
      </a:accent4>
      <a:accent5>
        <a:srgbClr val="FF8021"/>
      </a:accent5>
      <a:accent6>
        <a:srgbClr val="F14124"/>
      </a:accent6>
      <a:hlink>
        <a:srgbClr val="6C2D00"/>
      </a:hlink>
      <a:folHlink>
        <a:srgbClr val="903D0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215</TotalTime>
  <Words>923</Words>
  <Application>Microsoft Office PowerPoint</Application>
  <PresentationFormat>Předvádění na obrazovce (4:3)</PresentationFormat>
  <Paragraphs>74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Tok</vt:lpstr>
      <vt:lpstr>Prezentace aplikace PowerPoint</vt:lpstr>
      <vt:lpstr>ANOTACE</vt:lpstr>
      <vt:lpstr>BAROKO</vt:lpstr>
      <vt:lpstr>Prezentace aplikace PowerPoint</vt:lpstr>
      <vt:lpstr>Prezentace aplikace PowerPoint</vt:lpstr>
      <vt:lpstr>ZNAKY BAROKA</vt:lpstr>
      <vt:lpstr>Prezentace aplikace PowerPoint</vt:lpstr>
      <vt:lpstr>PETR BRANDL</vt:lpstr>
      <vt:lpstr>Prezentace aplikace PowerPoint</vt:lpstr>
      <vt:lpstr>REMBRANDT</vt:lpstr>
      <vt:lpstr>STAVITELSTVÍ</vt:lpstr>
      <vt:lpstr>Prezentace aplikace PowerPoint</vt:lpstr>
      <vt:lpstr>Prezentace aplikace PowerPoint</vt:lpstr>
      <vt:lpstr>HUDBA</vt:lpstr>
      <vt:lpstr>Prezentace aplikace PowerPoint</vt:lpstr>
      <vt:lpstr>PROCESÍ, POUTĚ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profesor</cp:lastModifiedBy>
  <cp:revision>19</cp:revision>
  <dcterms:created xsi:type="dcterms:W3CDTF">2012-10-01T13:53:50Z</dcterms:created>
  <dcterms:modified xsi:type="dcterms:W3CDTF">2013-12-12T19:49:18Z</dcterms:modified>
</cp:coreProperties>
</file>