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57" r:id="rId4"/>
    <p:sldId id="272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1FEE17B8-379D-4A00-9AF3-F74190165E2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E019D3B2-5A6B-4E14-89DD-19D677992C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Deimos-MRO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54581673"/>
              </p:ext>
            </p:extLst>
          </p:nvPr>
        </p:nvGraphicFramePr>
        <p:xfrm>
          <a:off x="1331640" y="2996952"/>
          <a:ext cx="6703810" cy="2368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6372"/>
                <a:gridCol w="5077438"/>
              </a:tblGrid>
              <a:tr h="5308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FF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56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FF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Mgr.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56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FF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VY_32_INOVACE_1192_SLUNEČNÍ</a:t>
                      </a:r>
                      <a:r>
                        <a:rPr lang="cs-CZ" sz="1400" baseline="0" dirty="0" smtClean="0">
                          <a:effectLst/>
                        </a:rPr>
                        <a:t> SOUSTAVA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56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FF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MERKUR,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VENUŠE, ZEMĚ, MARS, JUPITER, SATURN, URAN, NEPTUN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308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FF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7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0768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8353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</a:t>
            </a:r>
            <a:r>
              <a:rPr lang="cs-CZ" sz="32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neživá příroda, přírodověda.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planetami sluneční soustavy.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a seřadí jednotlivé planety podle vzdálenosti od Slunce.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937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628800"/>
            <a:ext cx="7924800" cy="1143000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SOUSTAVA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Solar System XXVI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645024"/>
            <a:ext cx="8500708" cy="92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6157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885113" cy="2088232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PLANETY SLUNEČNÍ SOUSTAVY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844824"/>
            <a:ext cx="8568952" cy="44644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Merkur, Venuše, Země, Mars, Jupiter, Saturn, Uran, Neptun – v pořadí od Slunce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Planety obíhají kolem Slunce.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Měsíce obíhají kolem planet.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soustava je součást Galaxie Mléčná dráha.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6272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MERKUR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499992" y="1600200"/>
            <a:ext cx="4320480" cy="47811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Nejbližší ke Slunci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Nejmenší planeta sluneční soustavy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Nejkratší oběžná dráha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 oběh trvá pouze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87,969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MESSENGER first photo of unseen side of mercur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7842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9881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VENUŠE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600200"/>
            <a:ext cx="4680520" cy="4853136"/>
          </a:xfrm>
        </p:spPr>
        <p:txBody>
          <a:bodyPr>
            <a:normAutofit/>
          </a:bodyPr>
          <a:lstStyle/>
          <a:p>
            <a:r>
              <a:rPr lang="pl-PL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Okolo Slunce oběhne jednou za </a:t>
            </a:r>
            <a:r>
              <a:rPr lang="pl-PL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224,7</a:t>
            </a:r>
            <a:r>
              <a:rPr lang="pl-PL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pozemského dne</a:t>
            </a:r>
            <a:r>
              <a:rPr lang="pl-PL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pl-PL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Slunci a Měsíci je to další jasný bod, který můžeme na obloze pozorovat.</a:t>
            </a:r>
          </a:p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ěkdy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označována jako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jitřenka nebo večernice.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Venuspioneeru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88840"/>
            <a:ext cx="3719688" cy="4002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37205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thumb/b/bb/Mgn_p39146.png/220px-Mgn_p3914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379" y="1412776"/>
            <a:ext cx="3916391" cy="3097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476672"/>
            <a:ext cx="48600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impaktní krátery na Venuši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Nejblíže kráter Saskia, průměr 37,3 km.</a:t>
            </a:r>
            <a:endParaRPr lang="cs-CZ" sz="2400" b="1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8" name="Picture 4" descr="http://upload.wikimedia.org/wikipedia/commons/thumb/2/2e/Fdecomite_-_Goddesses_Meeting_Triptych_%28by%29.jpg/220px-Fdecomite_-_Goddesses_Meeting_Triptych_%28by%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6982" y="2352328"/>
            <a:ext cx="4552718" cy="3559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04125" y="5877272"/>
            <a:ext cx="48600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Venuše </a:t>
            </a:r>
            <a:r>
              <a:rPr lang="cs-CZ" sz="2400" b="1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dobře pozorovatelná pouhým okem</a:t>
            </a:r>
          </a:p>
        </p:txBody>
      </p:sp>
    </p:spTree>
    <p:extLst>
      <p:ext uri="{BB962C8B-B14F-4D97-AF65-F5344CB8AC3E}">
        <p14:creationId xmlns:p14="http://schemas.microsoft.com/office/powerpoint/2010/main" xmlns="" val="3554871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692696"/>
            <a:ext cx="3818384" cy="1143000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0" y="2060848"/>
            <a:ext cx="4250432" cy="381642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Nejspíš vznikla před 4,6 miliardami let.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Jediné planetární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těleso,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kterém je život.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2" name="Picture 4" descr="http://upload.wikimedia.org/wikipedia/commons/thumb/0/0e/Nasa_earth.jpg/220px-Nasa_eart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357238" y="1589486"/>
            <a:ext cx="5446139" cy="408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0951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Soubor:Pr&amp;uring;&amp;rcaron;ez Zemí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7200800" cy="56156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xmlns="" val="283027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5402560" cy="1143000"/>
          </a:xfrm>
        </p:spPr>
        <p:txBody>
          <a:bodyPr/>
          <a:lstStyle/>
          <a:p>
            <a:pPr algn="ctr"/>
            <a:r>
              <a:rPr lang="cs-CZ" sz="5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600200"/>
            <a:ext cx="4392488" cy="47811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nejmenší planeta po Merkuru.</a:t>
            </a:r>
          </a:p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dva měsíce nepravidelného tvaru pojmenované </a:t>
            </a:r>
            <a:r>
              <a:rPr lang="cs-CZ" sz="32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Phobos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32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Deimos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Mars Hubb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72816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4331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titule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824" y="258452"/>
            <a:ext cx="4126160" cy="4043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04125" y="6021288"/>
            <a:ext cx="4860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DEIMOS</a:t>
            </a:r>
            <a:endParaRPr lang="cs-CZ" sz="2400" b="1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4724" y="4333381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PHOBOS</a:t>
            </a:r>
            <a:endParaRPr lang="cs-CZ" sz="2400" b="1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8" name="Picture 4" descr="Deimo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16832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0561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jupiter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283968" y="1600200"/>
            <a:ext cx="4536504" cy="47811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největší planeta sluneční soustavy.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Označován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plynný obr.</a:t>
            </a:r>
          </a:p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Okolo planety se nacházejí slabé prstence, které jsou ze Země špatně viditelné.</a:t>
            </a:r>
          </a:p>
        </p:txBody>
      </p:sp>
      <p:pic>
        <p:nvPicPr>
          <p:cNvPr id="12290" name="Picture 2" descr="Jupit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3821410" cy="382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2401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upload.wikimedia.org/wikipedia/commons/thumb/a/a3/790106-0203_Voyager_58M_to_31M_reduced.gif/220px-790106-0203_Voyager_58M_to_31M_reduced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908720"/>
            <a:ext cx="5441503" cy="558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548680"/>
            <a:ext cx="32403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Animace pořízená sondou </a:t>
            </a:r>
            <a:r>
              <a:rPr lang="cs-CZ" sz="2400" b="1" dirty="0" err="1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Voyager</a:t>
            </a:r>
            <a:r>
              <a:rPr lang="cs-CZ" sz="2400" b="1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 ukazuje její přibližování k planetě, pohyb atmosférických pásů a </a:t>
            </a:r>
            <a:r>
              <a:rPr lang="cs-CZ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cirkulaci.</a:t>
            </a:r>
            <a:endParaRPr lang="cs-CZ" sz="2400" b="1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6910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9992" y="274638"/>
            <a:ext cx="4034408" cy="1143000"/>
          </a:xfrm>
        </p:spPr>
        <p:txBody>
          <a:bodyPr/>
          <a:lstStyle/>
          <a:p>
            <a:pPr algn="ctr"/>
            <a:r>
              <a:rPr lang="cs-CZ" sz="5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saturn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4392488" cy="5266928"/>
          </a:xfrm>
        </p:spPr>
        <p:txBody>
          <a:bodyPr>
            <a:normAutofit fontScale="92500"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největší planeta sluneční soustavy.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mezi velké plynné obry.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Nemají pevný povrch pouze hustou atmosféru.</a:t>
            </a:r>
          </a:p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 oběh okolo Slunce vykoná Saturn za 29,46 pozemského roku.</a:t>
            </a:r>
          </a:p>
        </p:txBody>
      </p:sp>
      <p:pic>
        <p:nvPicPr>
          <p:cNvPr id="14338" name="Picture 2" descr="Saturn (planet) 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1" y="1700807"/>
            <a:ext cx="3834522" cy="4800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71639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421670"/>
            <a:ext cx="4610472" cy="1143000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URAN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779912" y="1844824"/>
            <a:ext cx="4320480" cy="456510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Řadí se mezi plynné ledové obry.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Planeta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nejspíše složena především z ledu a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kamení.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Obíhá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 řada měsíců. </a:t>
            </a:r>
          </a:p>
        </p:txBody>
      </p:sp>
      <p:pic>
        <p:nvPicPr>
          <p:cNvPr id="15362" name="Picture 2" descr="http://upload.wikimedia.org/wikipedia/commons/thumb/0/0e/Uranus_clouds.jpg/170px-Uranus_cloud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8594"/>
            <a:ext cx="2664296" cy="620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97365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NEPTUN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600200"/>
            <a:ext cx="4176464" cy="46371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pt-BR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</a:t>
            </a:r>
            <a:r>
              <a:rPr lang="pt-BR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osmá </a:t>
            </a:r>
            <a:r>
              <a:rPr lang="pt-BR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od Slunce nejvzdálenější planeta sluneční </a:t>
            </a:r>
            <a:r>
              <a:rPr lang="pt-BR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Řadí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mezi plynné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obry.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podobná Uranu (ledoví obři).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6" name="Picture 2" descr="Neptune Full Disk View - GPN-2000-0004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16832"/>
            <a:ext cx="4109442" cy="4109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900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6632"/>
            <a:ext cx="7924800" cy="720080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08720"/>
            <a:ext cx="8568952" cy="5688632"/>
          </a:xfrm>
        </p:spPr>
        <p:txBody>
          <a:bodyPr>
            <a:normAutofit/>
          </a:bodyPr>
          <a:lstStyle/>
          <a:p>
            <a:r>
              <a:rPr lang="cs-CZ" sz="1000" dirty="0" err="1"/>
              <a:t>Soubor:MESSENGER</a:t>
            </a:r>
            <a:r>
              <a:rPr lang="cs-CZ" sz="1000" dirty="0"/>
              <a:t> </a:t>
            </a:r>
            <a:r>
              <a:rPr lang="cs-CZ" sz="1000" dirty="0" err="1"/>
              <a:t>first</a:t>
            </a:r>
            <a:r>
              <a:rPr lang="cs-CZ" sz="1000" dirty="0"/>
              <a:t> </a:t>
            </a:r>
            <a:r>
              <a:rPr lang="cs-CZ" sz="1000" dirty="0" err="1"/>
              <a:t>photo</a:t>
            </a:r>
            <a:r>
              <a:rPr lang="cs-CZ" sz="1000" dirty="0"/>
              <a:t> </a:t>
            </a:r>
            <a:r>
              <a:rPr lang="cs-CZ" sz="1000" dirty="0" err="1"/>
              <a:t>of</a:t>
            </a:r>
            <a:r>
              <a:rPr lang="cs-CZ" sz="1000" dirty="0"/>
              <a:t> </a:t>
            </a:r>
            <a:r>
              <a:rPr lang="cs-CZ" sz="1000" dirty="0" err="1"/>
              <a:t>unseen</a:t>
            </a:r>
            <a:r>
              <a:rPr lang="cs-CZ" sz="1000" dirty="0"/>
              <a:t> </a:t>
            </a:r>
            <a:r>
              <a:rPr lang="cs-CZ" sz="1000" dirty="0" err="1"/>
              <a:t>side</a:t>
            </a:r>
            <a:r>
              <a:rPr lang="cs-CZ" sz="1000" dirty="0"/>
              <a:t> </a:t>
            </a:r>
            <a:r>
              <a:rPr lang="cs-CZ" sz="1000" dirty="0" err="1"/>
              <a:t>of</a:t>
            </a:r>
            <a:r>
              <a:rPr lang="cs-CZ" sz="1000" dirty="0"/>
              <a:t> mercury.jpg.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16. 1. 2008, 02:17 Náhled verze z 16. 1. 2008, 02: [cit. 2012-11-21]. Dostupné z: http://cs.wikipedia.org/wiki/Soubor:MESSENGER_first_photo_of_unseen_side_of_mercury.jpg  </a:t>
            </a:r>
            <a:endParaRPr lang="cs-CZ" sz="1000" dirty="0" smtClean="0"/>
          </a:p>
          <a:p>
            <a:r>
              <a:rPr lang="cs-CZ" sz="1000" dirty="0" err="1"/>
              <a:t>Soubor:Venuspioneeruv.jpg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5. 11. 2004, 21:01 Náhled verze z 5. 11. 2004, 21:, 16. 11. 2010, 00:45 [cit. 2012-11-21]. Dostupné z: http://cs.wikipedia.org/wiki/Soubor:Venuspioneeruv.jpg </a:t>
            </a:r>
            <a:endParaRPr lang="cs-CZ" sz="1000" dirty="0" smtClean="0"/>
          </a:p>
          <a:p>
            <a:r>
              <a:rPr lang="cs-CZ" sz="1000" dirty="0" err="1"/>
              <a:t>Soubor:Mgn</a:t>
            </a:r>
            <a:r>
              <a:rPr lang="cs-CZ" sz="1000" dirty="0"/>
              <a:t> p39146.png.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11. 6. 2006, 08:54 Náhled verze z 11. 6. 2006, 08: [cit. 2012-11-21]. Dostupné z: http://cs.wikipedia.org/wiki/Soubor:Mgn_p39146.png </a:t>
            </a:r>
            <a:endParaRPr lang="cs-CZ" sz="1000" dirty="0" smtClean="0"/>
          </a:p>
          <a:p>
            <a:r>
              <a:rPr lang="cs-CZ" sz="1000" dirty="0" err="1"/>
              <a:t>Soubor:Fdecomite</a:t>
            </a:r>
            <a:r>
              <a:rPr lang="cs-CZ" sz="1000" dirty="0"/>
              <a:t> - </a:t>
            </a:r>
            <a:r>
              <a:rPr lang="cs-CZ" sz="1000" dirty="0" err="1"/>
              <a:t>Goddesses</a:t>
            </a:r>
            <a:r>
              <a:rPr lang="cs-CZ" sz="1000" dirty="0"/>
              <a:t> Meeting Triptych (by).</a:t>
            </a:r>
            <a:r>
              <a:rPr lang="cs-CZ" sz="1000" dirty="0" err="1"/>
              <a:t>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21. 4. 2007, 08:12 [cit. 2012-11-21]. Dostupné z: http://cs.wikipedia.org/wiki/Soubor:Fdecomite_-_Goddesses_Meeting_Triptych_%28by%29.jpg </a:t>
            </a:r>
            <a:endParaRPr lang="cs-CZ" sz="1000" dirty="0" smtClean="0"/>
          </a:p>
          <a:p>
            <a:r>
              <a:rPr lang="cs-CZ" sz="1000" dirty="0" err="1"/>
              <a:t>Soubor:Nasa</a:t>
            </a:r>
            <a:r>
              <a:rPr lang="cs-CZ" sz="1000" dirty="0"/>
              <a:t> earth.jpg.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20. 11. 2006, 18:54 Náhled verze z 20. 11. 2006, 1 [cit. 2012-11-21]. Dostupné z: http://cs.wikipedia.org/wiki/Soubor:Nasa_earth.jpg </a:t>
            </a:r>
            <a:endParaRPr lang="cs-CZ" sz="1000" dirty="0" smtClean="0"/>
          </a:p>
          <a:p>
            <a:r>
              <a:rPr lang="cs-CZ" sz="1000" dirty="0" err="1"/>
              <a:t>Soubor:Průřez</a:t>
            </a:r>
            <a:r>
              <a:rPr lang="cs-CZ" sz="1000" dirty="0"/>
              <a:t> Zemí.png Skočit na: Navigace, Hledání.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23. 9. 2008, 06:22 Náhled verze z 23. 9. 2008, 06: [cit. 2012-11-21]. Dostupné z: http://cs.wikipedia.org/wiki/Soubor:Pr%C5%AF%C5%99ez_Zem%C3%AD.png </a:t>
            </a:r>
            <a:endParaRPr lang="cs-CZ" sz="1000" dirty="0" smtClean="0"/>
          </a:p>
          <a:p>
            <a:r>
              <a:rPr lang="cs-CZ" sz="1000" dirty="0" err="1"/>
              <a:t>Soubor:Mars</a:t>
            </a:r>
            <a:r>
              <a:rPr lang="cs-CZ" sz="1000" dirty="0"/>
              <a:t> Hubble.jpg.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23. 11. 2009, 00:59, 26. 1. 2010, 13:37 [cit. 2012-11-21]. Dostupné z: http://cs.wikipedia.org/wiki/Soubor:Mars_Hubble.jpg </a:t>
            </a:r>
          </a:p>
          <a:p>
            <a:r>
              <a:rPr lang="cs-CZ" sz="1000" dirty="0"/>
              <a:t>Soubor:221831main PIA10368.png.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10. 4. 2008, 11:33 Náhled verze z 10. 4. 2008, 11: [cit. 2012-11-21]. Dostupné z: http://cs.wikipedia.org/wiki/Soubor:221831main_PIA10368.png </a:t>
            </a:r>
            <a:endParaRPr lang="cs-CZ" sz="1000" dirty="0" smtClean="0"/>
          </a:p>
          <a:p>
            <a:r>
              <a:rPr lang="cs-CZ" sz="1000" dirty="0" err="1"/>
              <a:t>Soubor:Deimos-MRO.jpg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12. 3. 2009, 17:21 [cit. 2012-11-21]. Dostupné z: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cs.wikipedia.org/wiki/Soubor:Deimos-MRO.jpg</a:t>
            </a:r>
            <a:endParaRPr lang="cs-CZ" sz="1000" dirty="0" smtClean="0"/>
          </a:p>
          <a:p>
            <a:r>
              <a:rPr lang="cs-CZ" sz="1000" dirty="0"/>
              <a:t>Soubor:790106-0203 </a:t>
            </a:r>
            <a:r>
              <a:rPr lang="cs-CZ" sz="1000" dirty="0" err="1"/>
              <a:t>Voyager</a:t>
            </a:r>
            <a:r>
              <a:rPr lang="cs-CZ" sz="1000" dirty="0"/>
              <a:t> 58M to 31M reduced.gif.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20. 4. 2007, 19:40 Náhled verze z 20. 4. 2007, 19: [cit. 2012-11-21]. Dostupné z: http://cs.wikipedia.org/wiki/Soubor:790106-0203_Voyager_58M_to_31M_reduced.gif </a:t>
            </a:r>
            <a:endParaRPr lang="cs-CZ" sz="1000" dirty="0" smtClean="0"/>
          </a:p>
          <a:p>
            <a:r>
              <a:rPr lang="cs-CZ" sz="1000" dirty="0" err="1"/>
              <a:t>Soubor:Saturn</a:t>
            </a:r>
            <a:r>
              <a:rPr lang="cs-CZ" sz="1000" dirty="0"/>
              <a:t> (planet) large.jpg.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9. 11. 2004, 04:52, 4. 12. 2006, 01:11 Náhled verze z 4. 12. 2006, 01:11 [cit. 2012-11-21]. Dostupné z: http://cs.wikipedia.org/wiki/Soubor:Saturn_%28planet%29_large.jpg </a:t>
            </a:r>
            <a:endParaRPr lang="cs-CZ" sz="1000" dirty="0" smtClean="0"/>
          </a:p>
          <a:p>
            <a:r>
              <a:rPr lang="cs-CZ" sz="1000" dirty="0" err="1"/>
              <a:t>Soubor:Uranus</a:t>
            </a:r>
            <a:r>
              <a:rPr lang="cs-CZ" sz="1000" dirty="0"/>
              <a:t> clouds.jpg.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18. 6. 2008, 09:37 [cit. 2012-11-21]. Dostupné z: http://cs.wikipedia.org/wiki/Soubor:Uranus_clouds.jpg </a:t>
            </a:r>
            <a:endParaRPr lang="cs-CZ" sz="1000" dirty="0" smtClean="0"/>
          </a:p>
          <a:p>
            <a:r>
              <a:rPr lang="cs-CZ" sz="1000" dirty="0" err="1"/>
              <a:t>Soubor:Neptune</a:t>
            </a:r>
            <a:r>
              <a:rPr lang="cs-CZ" sz="1000" dirty="0"/>
              <a:t> Full Disk </a:t>
            </a:r>
            <a:r>
              <a:rPr lang="cs-CZ" sz="1000" dirty="0" err="1"/>
              <a:t>View</a:t>
            </a:r>
            <a:r>
              <a:rPr lang="cs-CZ" sz="1000" dirty="0"/>
              <a:t> - GPN-2000-000443.jpg.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8. 4. 2009, 22:45 [cit. 2012-11-21]. Dostupné z: http://cs.wikipedia.org/wiki/Soubor:Neptune_Full_Disk_View_-_GPN-2000-000443.jpg 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68090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89</TotalTime>
  <Words>963</Words>
  <Application>Microsoft Office PowerPoint</Application>
  <PresentationFormat>Předvádění na obrazovce (4:3)</PresentationFormat>
  <Paragraphs>71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Horizont</vt:lpstr>
      <vt:lpstr>Snímek 1</vt:lpstr>
      <vt:lpstr>ANOTACE</vt:lpstr>
      <vt:lpstr>SLUNEČNÍ SOUSTAVA</vt:lpstr>
      <vt:lpstr>PLANETY SLUNEČNÍ SOUSTAVY</vt:lpstr>
      <vt:lpstr>MERKUR</vt:lpstr>
      <vt:lpstr>VENUŠE</vt:lpstr>
      <vt:lpstr>Snímek 7</vt:lpstr>
      <vt:lpstr>ZEMĚ</vt:lpstr>
      <vt:lpstr>Snímek 9</vt:lpstr>
      <vt:lpstr>mars</vt:lpstr>
      <vt:lpstr>Snímek 11</vt:lpstr>
      <vt:lpstr>jupiter</vt:lpstr>
      <vt:lpstr>Snímek 13</vt:lpstr>
      <vt:lpstr>saturn</vt:lpstr>
      <vt:lpstr>URAN</vt:lpstr>
      <vt:lpstr>NEPTUN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Dum</cp:lastModifiedBy>
  <cp:revision>8</cp:revision>
  <dcterms:created xsi:type="dcterms:W3CDTF">2012-11-21T17:46:30Z</dcterms:created>
  <dcterms:modified xsi:type="dcterms:W3CDTF">2013-12-13T07:58:22Z</dcterms:modified>
</cp:coreProperties>
</file>