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7" r:id="rId12"/>
    <p:sldId id="265" r:id="rId13"/>
    <p:sldId id="268" r:id="rId14"/>
    <p:sldId id="269" r:id="rId15"/>
    <p:sldId id="271" r:id="rId16"/>
    <p:sldId id="272" r:id="rId17"/>
    <p:sldId id="273" r:id="rId18"/>
    <p:sldId id="27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993300"/>
    <a:srgbClr val="8000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8B776FA-7142-470A-A9E9-1C26DE435954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557574-DD66-411C-BB29-44EFA7BE62E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9/9c/Prvn%C3%AD_%C4%8Ceskoslovensk%C3%A1_republika_do_1928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6/6c/Tom%C3%A1%C5%A1_Garrigue_Masaryk_1925.PN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f/Bundesarchiv_Bild_102-11965,_Karlsbad,_Pr%C3%A4sident_Thomas_G._Masaryk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0/05/Masaryk_kulaty.pn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//upload.wikimedia.org/wikipedia/commons/b/be/T._G._Masaryk_a_K._%C4%8Capek.gif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9/Bata_1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8/8d/Voskovec_a_Werich.jp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257981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8554831"/>
              </p:ext>
            </p:extLst>
          </p:nvPr>
        </p:nvGraphicFramePr>
        <p:xfrm>
          <a:off x="1187624" y="3212976"/>
          <a:ext cx="6984776" cy="290251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 školy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Mgr. Petra Pláničková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VY_32_INOVACE_1194_1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.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PRVNÍ REPUBLIKA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DEMOKRATICKÁ REPUBLIKA,  T. G. MASARYK,  HOSPODÁŘSTVÍ, ŽIVOT LIDÍ ZA 1. REPUBLIKY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Číslo projektu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CZ.1.07/1.4.00/21.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2975</a:t>
                      </a:r>
                      <a:endParaRPr lang="cs-CZ" sz="160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4869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6512511" cy="1143000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ANOTACE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1916832"/>
            <a:ext cx="7200800" cy="4554840"/>
          </a:xfrm>
        </p:spPr>
        <p:txBody>
          <a:bodyPr/>
          <a:lstStyle/>
          <a:p>
            <a:r>
              <a:rPr lang="cs-CZ" sz="24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třídy jako výkladová v hodinách </a:t>
            </a:r>
            <a:r>
              <a:rPr lang="cs-CZ" sz="2400" b="1" dirty="0" err="1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24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</a:t>
            </a:r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Popíší změnu z monarchie v demokratický stát.</a:t>
            </a:r>
          </a:p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Znázorní na mapě z čeho se ČSR v této době skládalo.</a:t>
            </a:r>
          </a:p>
          <a:p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samostatně vyprávět o prvním prezidentovi.</a:t>
            </a:r>
            <a:endParaRPr lang="cs-CZ" sz="24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popsat život lidí za 1. </a:t>
            </a:r>
            <a:r>
              <a:rPr lang="cs-CZ" sz="24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republiky i hospodářství země.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5837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980728"/>
            <a:ext cx="7632847" cy="5328592"/>
          </a:xfrm>
        </p:spPr>
        <p:txBody>
          <a:bodyPr/>
          <a:lstStyle/>
          <a:p>
            <a:pPr algn="l"/>
            <a:r>
              <a:rPr lang="cs-CZ" sz="72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PRVNÍ REPUBLIKA</a:t>
            </a:r>
            <a:r>
              <a:rPr lang="cs-CZ" sz="60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60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6000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/>
            </a:r>
            <a:br>
              <a:rPr lang="cs-CZ" sz="6000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</a:br>
            <a:r>
              <a:rPr lang="cs-CZ" sz="60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SAMOSTATNÉ ČESKOSLOVENSKO</a:t>
            </a:r>
            <a:endParaRPr lang="cs-CZ" sz="6000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617550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20688"/>
            <a:ext cx="8568952" cy="114300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DEMOKRATICKÁ REPUBLIKA</a:t>
            </a:r>
            <a:endParaRPr lang="cs-CZ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7848872" cy="468052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Československo vzniklo sloučením tří území: českých zemí, Slovenska a Podkarpatské Rusi.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Sami občané si volili prezidenta.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Základem státu – nová ústava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Zavedena rovnoprávnost všech občanů.</a:t>
            </a:r>
          </a:p>
          <a:p>
            <a:endParaRPr lang="cs-CZ" sz="32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85489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První Československá republika do 1928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60848"/>
            <a:ext cx="8842417" cy="416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9597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908720"/>
            <a:ext cx="7272808" cy="1296144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1. PREZIDENT</a:t>
            </a:r>
            <a:endParaRPr lang="cs-CZ" sz="5400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39436" y="2420888"/>
            <a:ext cx="8265012" cy="4140625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T. G Masaryk 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Zvolen 14. listopadu 1918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Prezidentem byl zvolen ještě třikrát.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 vlády: 14. prosince 1935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Ministr zahraničí: Edvard Beneš</a:t>
            </a:r>
            <a:endParaRPr lang="cs-CZ" sz="32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1366658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Soubor:Tomáš Garrigue Masaryk 1925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267"/>
            <a:ext cx="4608512" cy="652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9338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6912768" cy="1440160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T. G. MASARYK</a:t>
            </a:r>
            <a:endParaRPr lang="cs-CZ" sz="5400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2060848"/>
            <a:ext cx="7272808" cy="441082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Pedagog, politik, státník a filozof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Označován: </a:t>
            </a:r>
            <a:r>
              <a:rPr lang="cs-CZ" sz="3200" b="1" dirty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rezident Osvoboditel</a:t>
            </a:r>
          </a:p>
          <a:p>
            <a:r>
              <a:rPr lang="cs-CZ" sz="3200" b="1" dirty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edmnáctkrát navržen na Nobelovu cenu míru.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Vystupoval proti lžím a nesnášenlivostem.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Lidem byl nazýván „tatíček“.</a:t>
            </a:r>
            <a:endParaRPr lang="cs-CZ" sz="32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32960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Bundesarchiv Bild 102-11965, Karlsbad, Präsident Thomas G. Masaryk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8475012" cy="5710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8372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8892480" cy="1368152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ŽIVOT T. G. MASARYKA</a:t>
            </a:r>
            <a:endParaRPr lang="cs-CZ" sz="6000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2060848"/>
            <a:ext cx="8640960" cy="453650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Narozen 7. března 1850 v Hodoníně.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15 let se živil jako domácí učitel.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Studoval gymnázium a poté filosofickou fakultu ve Vídni.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 jako student napsal řadu studií.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Přednáší na české univerzitě.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Založil českou stranu </a:t>
            </a:r>
            <a:r>
              <a:rPr lang="cs-CZ" sz="3200" b="1" dirty="0" err="1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lidovou-pokrokovou</a:t>
            </a:r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" indent="0">
              <a:buNone/>
            </a:pPr>
            <a:endParaRPr lang="cs-CZ" sz="3200" b="1" dirty="0" smtClean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34682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Masaryk kulaty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3136"/>
            <a:ext cx="6363072" cy="6363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7299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712968" cy="60486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Vyhlášením 1. světové války pochopil, že vláda Rakouska-Uherska nebude nikdy brát české země vážně.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 hlásat a bránit názor za osamostatnění.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Ženevě projev (500 let od upálení J. Husa): vyhlásil boj habsburské nadvládě.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Žil v exilu (Francie, Velká Británie, Rusko, USA).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Vytrvale budoval zahraniční odboj.</a:t>
            </a:r>
          </a:p>
          <a:p>
            <a:endParaRPr lang="cs-CZ" sz="32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85683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T. G. Masaryk a K. Čapek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2327"/>
            <a:ext cx="7789324" cy="54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315112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T. G. Masaryk s Karlem Čapkem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53135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512511" cy="1143000"/>
          </a:xfrm>
        </p:spPr>
        <p:txBody>
          <a:bodyPr/>
          <a:lstStyle/>
          <a:p>
            <a:pPr algn="ctr"/>
            <a:r>
              <a:rPr lang="cs-CZ" sz="60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HOSPODÁŘSTVÍ</a:t>
            </a:r>
            <a:endParaRPr lang="cs-CZ" sz="6000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700808"/>
            <a:ext cx="8712968" cy="48428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Každá země byla jinak vyspělá.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Nejrozvinutější byly české země.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Nejchudší byla Podkarpatská Rus.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Zakládána spousta průmyslových závodů.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Baťovy závody ve Zlíně.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Zavedena osmihodinová pracovní doba.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světě známý český cukr, pivo a chmel.</a:t>
            </a:r>
          </a:p>
          <a:p>
            <a:endParaRPr lang="cs-CZ" sz="32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669800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Bat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88640"/>
            <a:ext cx="4824536" cy="6563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675947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4249" y="188640"/>
            <a:ext cx="9036496" cy="1368152"/>
          </a:xfrm>
        </p:spPr>
        <p:txBody>
          <a:bodyPr/>
          <a:lstStyle/>
          <a:p>
            <a:pPr algn="l"/>
            <a:r>
              <a:rPr lang="cs-CZ" sz="60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ŽIVOT ZA 1. REPUBLIKY</a:t>
            </a:r>
            <a:endParaRPr lang="cs-CZ" sz="6000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1700808"/>
            <a:ext cx="8568952" cy="484287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eny zůstávaly v domácnosti.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Peněz moc nebylo.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měli více času než dnes.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Bylo více úcty a slušnosti.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Chodilo se do divadel.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Osvobozenecké divadlo (Jiří Voskovec a Jan Werich, hudba J. Ježek)</a:t>
            </a:r>
          </a:p>
          <a:p>
            <a:r>
              <a:rPr lang="cs-CZ" sz="3200" b="1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divadelních her: Karel Čapek</a:t>
            </a:r>
            <a:endParaRPr lang="cs-CZ" sz="3200" b="1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91379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Voskovec a Weric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76673"/>
            <a:ext cx="8049451" cy="594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4209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560840" cy="1143000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6350" stA="55000" endA="300" endPos="45500" dir="5400000" sy="-100000" algn="bl" rotWithShape="0"/>
                </a:effectLst>
              </a:rPr>
              <a:t>POUŽITÉ ZDROJE</a:t>
            </a:r>
            <a:endParaRPr lang="cs-CZ" sz="5400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628800"/>
            <a:ext cx="8424936" cy="4842872"/>
          </a:xfrm>
        </p:spPr>
        <p:txBody>
          <a:bodyPr>
            <a:normAutofit/>
          </a:bodyPr>
          <a:lstStyle/>
          <a:p>
            <a:r>
              <a:rPr lang="cs-CZ" sz="1100" dirty="0" err="1"/>
              <a:t>Soubor:První</a:t>
            </a:r>
            <a:r>
              <a:rPr lang="cs-CZ" sz="1100" dirty="0"/>
              <a:t> Československá republika do 1928.jpg.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28. 3. 2009, 18:55 [cit. 2013-01-16]. Dostupné z: </a:t>
            </a:r>
            <a:r>
              <a:rPr lang="cs-CZ" sz="1100" dirty="0" err="1"/>
              <a:t>Soubor:První</a:t>
            </a:r>
            <a:r>
              <a:rPr lang="cs-CZ" sz="1100" dirty="0"/>
              <a:t> Československá republika do 1928.jpg</a:t>
            </a:r>
            <a:endParaRPr lang="cs-CZ" sz="1100" dirty="0" smtClean="0"/>
          </a:p>
          <a:p>
            <a:r>
              <a:rPr lang="cs-CZ" sz="1100" dirty="0" err="1" smtClean="0"/>
              <a:t>Soubor:Tomáš</a:t>
            </a:r>
            <a:r>
              <a:rPr lang="cs-CZ" sz="1100" dirty="0" smtClean="0"/>
              <a:t> </a:t>
            </a:r>
            <a:r>
              <a:rPr lang="cs-CZ" sz="1100" dirty="0"/>
              <a:t>Garrigue Masaryk 1925.PNG.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9. 2. 2008, 13:01, 21. 3. 2011, 17:59 [cit. 2013-01-16]. Dostupné z: </a:t>
            </a:r>
            <a:r>
              <a:rPr lang="cs-CZ" sz="1100" dirty="0" err="1"/>
              <a:t>Soubor:Tomáš</a:t>
            </a:r>
            <a:r>
              <a:rPr lang="cs-CZ" sz="1100" dirty="0"/>
              <a:t> Garrigue Masaryk </a:t>
            </a:r>
            <a:r>
              <a:rPr lang="cs-CZ" sz="1100" dirty="0" smtClean="0"/>
              <a:t>1925.PNG</a:t>
            </a:r>
          </a:p>
          <a:p>
            <a:r>
              <a:rPr lang="cs-CZ" sz="1100" dirty="0" err="1"/>
              <a:t>Soubor:Bundesarchiv</a:t>
            </a:r>
            <a:r>
              <a:rPr lang="cs-CZ" sz="1100" dirty="0"/>
              <a:t> </a:t>
            </a:r>
            <a:r>
              <a:rPr lang="cs-CZ" sz="1100" dirty="0" err="1"/>
              <a:t>Bild</a:t>
            </a:r>
            <a:r>
              <a:rPr lang="cs-CZ" sz="1100" dirty="0"/>
              <a:t> 102-11965, </a:t>
            </a:r>
            <a:r>
              <a:rPr lang="cs-CZ" sz="1100" dirty="0" err="1"/>
              <a:t>Karlsbad</a:t>
            </a:r>
            <a:r>
              <a:rPr lang="cs-CZ" sz="1100" dirty="0"/>
              <a:t>, </a:t>
            </a:r>
            <a:r>
              <a:rPr lang="cs-CZ" sz="1100" dirty="0" err="1"/>
              <a:t>Präsident</a:t>
            </a:r>
            <a:r>
              <a:rPr lang="cs-CZ" sz="1100" dirty="0"/>
              <a:t> Thomas G. Masaryk.jpg.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12. 12. 2008, 21:31, 3. 4. 2009, 13:31 [cit. 2013-01-16]. Dostupné z: </a:t>
            </a:r>
            <a:r>
              <a:rPr lang="cs-CZ" sz="1100" dirty="0" err="1"/>
              <a:t>Soubor:Bundesarchiv</a:t>
            </a:r>
            <a:r>
              <a:rPr lang="cs-CZ" sz="1100" dirty="0"/>
              <a:t> </a:t>
            </a:r>
            <a:r>
              <a:rPr lang="cs-CZ" sz="1100" dirty="0" err="1"/>
              <a:t>Bild</a:t>
            </a:r>
            <a:r>
              <a:rPr lang="cs-CZ" sz="1100" dirty="0"/>
              <a:t> 102-11965, </a:t>
            </a:r>
            <a:r>
              <a:rPr lang="cs-CZ" sz="1100" dirty="0" err="1"/>
              <a:t>Karlsbad</a:t>
            </a:r>
            <a:r>
              <a:rPr lang="cs-CZ" sz="1100" dirty="0"/>
              <a:t>, </a:t>
            </a:r>
            <a:r>
              <a:rPr lang="cs-CZ" sz="1100" dirty="0" err="1"/>
              <a:t>Präsident</a:t>
            </a:r>
            <a:r>
              <a:rPr lang="cs-CZ" sz="1100" dirty="0"/>
              <a:t> Thomas G. </a:t>
            </a:r>
            <a:r>
              <a:rPr lang="cs-CZ" sz="1100" dirty="0" smtClean="0"/>
              <a:t>Masaryk.jpg</a:t>
            </a:r>
          </a:p>
          <a:p>
            <a:r>
              <a:rPr lang="cs-CZ" sz="1100" dirty="0" err="1"/>
              <a:t>Soubor:Masaryk</a:t>
            </a:r>
            <a:r>
              <a:rPr lang="cs-CZ" sz="1100" dirty="0"/>
              <a:t> kulaty.png.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21. 5. 2009, 00:52 [cit. 2013-01-16]. Dostupné z: </a:t>
            </a:r>
            <a:r>
              <a:rPr lang="cs-CZ" sz="1100" dirty="0" err="1"/>
              <a:t>Soubor:Masaryk</a:t>
            </a:r>
            <a:r>
              <a:rPr lang="cs-CZ" sz="1100" dirty="0"/>
              <a:t> </a:t>
            </a:r>
            <a:r>
              <a:rPr lang="cs-CZ" sz="1100" dirty="0" smtClean="0"/>
              <a:t>kulaty.png</a:t>
            </a:r>
          </a:p>
          <a:p>
            <a:r>
              <a:rPr lang="cs-CZ" sz="1100" dirty="0" err="1"/>
              <a:t>Soubor:T</a:t>
            </a:r>
            <a:r>
              <a:rPr lang="cs-CZ" sz="1100" dirty="0"/>
              <a:t>. G. Masaryk a K. Čapek.gif.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31. 1. 2009, 15:13 [cit. 2013-01-16]. Dostupné z: </a:t>
            </a:r>
            <a:r>
              <a:rPr lang="cs-CZ" sz="1100" dirty="0" err="1"/>
              <a:t>Soubor:T</a:t>
            </a:r>
            <a:r>
              <a:rPr lang="cs-CZ" sz="1100" dirty="0"/>
              <a:t>. G. Masaryk a K. </a:t>
            </a:r>
            <a:r>
              <a:rPr lang="cs-CZ" sz="1100" dirty="0" smtClean="0"/>
              <a:t>Čapek.gif</a:t>
            </a:r>
          </a:p>
          <a:p>
            <a:r>
              <a:rPr lang="cs-CZ" sz="1100" dirty="0" err="1"/>
              <a:t>Soubor:Bata</a:t>
            </a:r>
            <a:r>
              <a:rPr lang="cs-CZ" sz="1100" dirty="0"/>
              <a:t> 1.jpg.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6. 1. 2007, 18:59, 6. 1. 2007, 19:05 [cit. 2013-01-16]. Dostupné z: </a:t>
            </a:r>
            <a:r>
              <a:rPr lang="cs-CZ" sz="1100" dirty="0" err="1"/>
              <a:t>Soubor:Bata</a:t>
            </a:r>
            <a:r>
              <a:rPr lang="cs-CZ" sz="1100" dirty="0"/>
              <a:t> </a:t>
            </a:r>
            <a:r>
              <a:rPr lang="cs-CZ" sz="1100" dirty="0" smtClean="0"/>
              <a:t>1.jpg</a:t>
            </a:r>
          </a:p>
          <a:p>
            <a:r>
              <a:rPr lang="cs-CZ" sz="1100" dirty="0" err="1"/>
              <a:t>Soubor:Voskovec</a:t>
            </a:r>
            <a:r>
              <a:rPr lang="cs-CZ" sz="1100" dirty="0"/>
              <a:t> a Werich.jpg.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18. 1. 2009, 15:04 [cit. 2013-01-16]. Dostupné z: </a:t>
            </a:r>
            <a:r>
              <a:rPr lang="cs-CZ" sz="1100" dirty="0" err="1"/>
              <a:t>Soubor:Voskovec</a:t>
            </a:r>
            <a:r>
              <a:rPr lang="cs-CZ" sz="1100" dirty="0"/>
              <a:t> a Werich.jpg</a:t>
            </a:r>
            <a:endParaRPr lang="cs-CZ" sz="11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6028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118</TotalTime>
  <Words>739</Words>
  <Application>Microsoft Office PowerPoint</Application>
  <PresentationFormat>Předvádění na obrazovce (4:3)</PresentationFormat>
  <Paragraphs>71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Prezentace aplikace PowerPoint</vt:lpstr>
      <vt:lpstr>ANOTACE</vt:lpstr>
      <vt:lpstr>PRVNÍ REPUBLIKA  SAMOSTATNÉ ČESKOSLOVENSKO</vt:lpstr>
      <vt:lpstr>DEMOKRATICKÁ REPUBLIKA</vt:lpstr>
      <vt:lpstr>Prezentace aplikace PowerPoint</vt:lpstr>
      <vt:lpstr>1. PREZIDENT</vt:lpstr>
      <vt:lpstr>Prezentace aplikace PowerPoint</vt:lpstr>
      <vt:lpstr>T. G. MASARYK</vt:lpstr>
      <vt:lpstr>Prezentace aplikace PowerPoint</vt:lpstr>
      <vt:lpstr>ŽIVOT T. G. MASARYKA</vt:lpstr>
      <vt:lpstr>Prezentace aplikace PowerPoint</vt:lpstr>
      <vt:lpstr>Prezentace aplikace PowerPoint</vt:lpstr>
      <vt:lpstr>Prezentace aplikace PowerPoint</vt:lpstr>
      <vt:lpstr>HOSPODÁŘSTVÍ</vt:lpstr>
      <vt:lpstr>Prezentace aplikace PowerPoint</vt:lpstr>
      <vt:lpstr>ŽIVOT ZA 1. REPUBLIKY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13</cp:revision>
  <dcterms:created xsi:type="dcterms:W3CDTF">2013-01-16T12:55:49Z</dcterms:created>
  <dcterms:modified xsi:type="dcterms:W3CDTF">2013-03-04T13:28:21Z</dcterms:modified>
</cp:coreProperties>
</file>