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6" r:id="rId5"/>
    <p:sldId id="258" r:id="rId6"/>
    <p:sldId id="259" r:id="rId7"/>
    <p:sldId id="260" r:id="rId8"/>
    <p:sldId id="261" r:id="rId9"/>
    <p:sldId id="262" r:id="rId10"/>
    <p:sldId id="264" r:id="rId11"/>
    <p:sldId id="266" r:id="rId12"/>
    <p:sldId id="267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6" autoAdjust="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0D794640-158E-4F67-8DC9-520F8E19EA97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230F73A-907A-4FFD-B998-02A5C42F08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387" y="649255"/>
            <a:ext cx="473471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68433783"/>
              </p:ext>
            </p:extLst>
          </p:nvPr>
        </p:nvGraphicFramePr>
        <p:xfrm>
          <a:off x="602084" y="2132856"/>
          <a:ext cx="7938243" cy="3528392"/>
        </p:xfrm>
        <a:graphic>
          <a:graphicData uri="http://schemas.openxmlformats.org/drawingml/2006/table">
            <a:tbl>
              <a:tblPr firstRow="1" firstCol="1" bandRow="1"/>
              <a:tblGrid>
                <a:gridCol w="1969506"/>
                <a:gridCol w="5968737"/>
              </a:tblGrid>
              <a:tr h="86761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16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54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2008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effectLst/>
                        </a:rPr>
                        <a:t>VY_32_INOVACE_345_ LIDÉ_A_VÝROBKY</a:t>
                      </a:r>
                      <a:endParaRPr lang="cs-CZ" sz="1600" dirty="0" smtClean="0">
                        <a:effectLst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4807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Výrobky potravinářské, chemické, textilní, stavební</a:t>
                      </a:r>
                      <a:r>
                        <a:rPr lang="cs-CZ" sz="1600" baseline="0" dirty="0" smtClean="0">
                          <a:effectLst/>
                        </a:rPr>
                        <a:t> a spotřební předměty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2008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endParaRPr lang="cs-CZ" sz="16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6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263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91943411"/>
              </p:ext>
            </p:extLst>
          </p:nvPr>
        </p:nvGraphicFramePr>
        <p:xfrm>
          <a:off x="467545" y="692696"/>
          <a:ext cx="7920880" cy="3384376"/>
        </p:xfrm>
        <a:graphic>
          <a:graphicData uri="http://schemas.openxmlformats.org/drawingml/2006/table">
            <a:tbl>
              <a:tblPr firstRow="1" firstCol="1" bandRow="1"/>
              <a:tblGrid>
                <a:gridCol w="1722511"/>
                <a:gridCol w="6198369"/>
              </a:tblGrid>
              <a:tr h="3384376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Prezentace je zaměřená na výklad nové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látky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v předmětu Člověk a jeho svět pro žáky 3. ročníku.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Děti pomocí obrázků přiřazují jednotlivé výrobky do skupiny výrobků potravinářských, textilních,  chemických,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stavebních (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list 6, 7, 8, 9 a 10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).</a:t>
                      </a:r>
                      <a:endParaRPr lang="cs-CZ" sz="16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Poznávají jednotlivé lidské výrobky a přiřazují je do obchodů, ve kterých je můžou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zakoupit (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list 11 a 12 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).</a:t>
                      </a:r>
                      <a:endParaRPr lang="cs-CZ" sz="160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 průběhu celé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prezentace doplňují otázky se skrytými odpověďmi, které se následně po správném zodpovězení ukáží na tabuli. 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4385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8748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Datum vytvoření </a:t>
            </a:r>
            <a:r>
              <a:rPr lang="cs-CZ" dirty="0" smtClean="0"/>
              <a:t>: 03.01.2012</a:t>
            </a:r>
          </a:p>
          <a:p>
            <a:endParaRPr lang="cs-CZ" dirty="0"/>
          </a:p>
          <a:p>
            <a:r>
              <a:rPr lang="cs-CZ" b="1" dirty="0" smtClean="0"/>
              <a:t>Klíčová slova</a:t>
            </a:r>
            <a:r>
              <a:rPr lang="cs-CZ" dirty="0" smtClean="0"/>
              <a:t> : výrobky textilní, výrobky potravinářské, výrobky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chemické, výrobky stavební, spotřební předměty.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701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latin typeface="Bauhaus 93" pitchFamily="82" charset="0"/>
              </a:rPr>
              <a:t>   Lidé a výrobky</a:t>
            </a:r>
            <a:endParaRPr lang="cs-CZ" sz="8000" dirty="0">
              <a:latin typeface="Bauhaus 93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6293" y="1268760"/>
            <a:ext cx="2520280" cy="2075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2768724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5167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052736"/>
            <a:ext cx="572894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1"/>
                </a:solidFill>
              </a:rPr>
              <a:t>v</a:t>
            </a:r>
            <a:r>
              <a:rPr lang="cs-CZ" sz="3600" dirty="0" smtClean="0">
                <a:solidFill>
                  <a:schemeClr val="accent1"/>
                </a:solidFill>
              </a:rPr>
              <a:t>ýrobky potravinářské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1"/>
                </a:solidFill>
              </a:rPr>
              <a:t>v</a:t>
            </a:r>
            <a:r>
              <a:rPr lang="cs-CZ" sz="3600" dirty="0" smtClean="0">
                <a:solidFill>
                  <a:schemeClr val="accent1"/>
                </a:solidFill>
              </a:rPr>
              <a:t>ýrobky textilní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1"/>
                </a:solidFill>
              </a:rPr>
              <a:t>v</a:t>
            </a:r>
            <a:r>
              <a:rPr lang="cs-CZ" sz="3600" dirty="0" smtClean="0">
                <a:solidFill>
                  <a:schemeClr val="accent1"/>
                </a:solidFill>
              </a:rPr>
              <a:t>ýrobky chemické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1"/>
                </a:solidFill>
              </a:rPr>
              <a:t>v</a:t>
            </a:r>
            <a:r>
              <a:rPr lang="cs-CZ" sz="3600" dirty="0" smtClean="0">
                <a:solidFill>
                  <a:schemeClr val="accent1"/>
                </a:solidFill>
              </a:rPr>
              <a:t>ýrobky stavební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3600" dirty="0">
                <a:solidFill>
                  <a:schemeClr val="accent1"/>
                </a:solidFill>
              </a:rPr>
              <a:t>s</a:t>
            </a:r>
            <a:r>
              <a:rPr lang="cs-CZ" sz="3600" dirty="0" smtClean="0">
                <a:solidFill>
                  <a:schemeClr val="accent1"/>
                </a:solidFill>
              </a:rPr>
              <a:t>potřební předměty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6830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6344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Průmyslové podniky, </a:t>
            </a:r>
            <a:r>
              <a:rPr lang="cs-CZ" dirty="0" smtClean="0"/>
              <a:t>vyrábějí nejrůznější výrobky,</a:t>
            </a:r>
          </a:p>
          <a:p>
            <a:r>
              <a:rPr lang="cs-CZ" dirty="0"/>
              <a:t>s</a:t>
            </a:r>
            <a:r>
              <a:rPr lang="cs-CZ" dirty="0" smtClean="0"/>
              <a:t> kterými se </a:t>
            </a:r>
            <a:r>
              <a:rPr lang="cs-CZ" dirty="0"/>
              <a:t>d</a:t>
            </a:r>
            <a:r>
              <a:rPr lang="cs-CZ" dirty="0" smtClean="0"/>
              <a:t>enně setkáváme.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33625"/>
            <a:ext cx="58617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1.Výrobky potravinářské :</a:t>
            </a:r>
          </a:p>
          <a:p>
            <a:r>
              <a:rPr lang="cs-CZ" sz="2400" b="1" dirty="0">
                <a:solidFill>
                  <a:schemeClr val="accent1"/>
                </a:solidFill>
              </a:rPr>
              <a:t> </a:t>
            </a:r>
            <a:r>
              <a:rPr lang="cs-CZ" sz="2400" b="1" dirty="0" smtClean="0">
                <a:solidFill>
                  <a:schemeClr val="accent1"/>
                </a:solidFill>
              </a:rPr>
              <a:t>   </a:t>
            </a:r>
          </a:p>
          <a:p>
            <a:r>
              <a:rPr lang="cs-CZ" b="1" dirty="0" smtClean="0"/>
              <a:t>Uhodneš, jaký výrobek sem bude patřit?</a:t>
            </a:r>
            <a:endParaRPr lang="cs-CZ" sz="2400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2908651" cy="180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1548" y="3789040"/>
            <a:ext cx="253448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733256"/>
            <a:ext cx="1024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pečivo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4509120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mléko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4282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3498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2.Výrobky textilní :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17032"/>
            <a:ext cx="260985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052736"/>
            <a:ext cx="2557265" cy="1961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09120"/>
            <a:ext cx="2160240" cy="1561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4208" y="31638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c</a:t>
            </a:r>
            <a:r>
              <a:rPr lang="cs-CZ" b="1" dirty="0" smtClean="0">
                <a:solidFill>
                  <a:schemeClr val="accent1"/>
                </a:solidFill>
              </a:rPr>
              <a:t>ívka nití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3" y="5001890"/>
            <a:ext cx="1693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látky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5877272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osuška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916832"/>
            <a:ext cx="3544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o bude patřit např. sem?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48415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3902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3.Výrobky chemické :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52936"/>
            <a:ext cx="3017912" cy="205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508518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 smtClean="0">
              <a:solidFill>
                <a:schemeClr val="accent1"/>
              </a:solidFill>
            </a:endParaRPr>
          </a:p>
          <a:p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85231"/>
            <a:ext cx="2392834" cy="32400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4725144"/>
            <a:ext cx="17447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accent1"/>
              </a:solidFill>
            </a:endParaRPr>
          </a:p>
          <a:p>
            <a:endParaRPr lang="cs-CZ" b="1" dirty="0">
              <a:solidFill>
                <a:schemeClr val="accent1"/>
              </a:solidFill>
            </a:endParaRPr>
          </a:p>
          <a:p>
            <a:endParaRPr lang="cs-CZ" b="1" dirty="0" smtClean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844824"/>
            <a:ext cx="2792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Přemýšlej a hádej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50851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léky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5648474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barva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434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3744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4.Výrobky stavební :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3" y="2780928"/>
            <a:ext cx="194421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3" y="1556792"/>
            <a:ext cx="6745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Kdo uhodne dříve, který výrobek sem zařadíme?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5301208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cihly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2471" y="2195572"/>
            <a:ext cx="3057184" cy="3105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92080" y="5670540"/>
            <a:ext cx="2037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dřevo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7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4188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5.Spotřební předměty :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Poznáš ? </a:t>
            </a: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92696"/>
            <a:ext cx="1679848" cy="194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2852936"/>
            <a:ext cx="136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televize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90916"/>
            <a:ext cx="1950467" cy="1690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75656" y="5013176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fén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3" y="3429000"/>
            <a:ext cx="2664297" cy="2848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4853025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vysavač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211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3896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Všechny tyto výrobky si můžeš koupit v obchodě, nákupním</a:t>
            </a:r>
          </a:p>
          <a:p>
            <a:r>
              <a:rPr lang="cs-CZ" b="1" dirty="0"/>
              <a:t>c</a:t>
            </a:r>
            <a:r>
              <a:rPr lang="cs-CZ" b="1" dirty="0" smtClean="0"/>
              <a:t>entru, supermarketu…</a:t>
            </a:r>
          </a:p>
          <a:p>
            <a:endParaRPr lang="cs-CZ" b="1" dirty="0" smtClean="0"/>
          </a:p>
          <a:p>
            <a:r>
              <a:rPr lang="cs-CZ" b="1" dirty="0" smtClean="0"/>
              <a:t>1.Pověz, jaké výrobky si můžeš zakoupit například</a:t>
            </a:r>
          </a:p>
          <a:p>
            <a:r>
              <a:rPr lang="cs-CZ" b="1" dirty="0" smtClean="0"/>
              <a:t>   v </a:t>
            </a:r>
            <a:r>
              <a:rPr lang="cs-CZ" b="1" dirty="0" smtClean="0">
                <a:solidFill>
                  <a:schemeClr val="accent1"/>
                </a:solidFill>
              </a:rPr>
              <a:t>papírnictví 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348880"/>
            <a:ext cx="2520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odelínu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ružítko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čtvrtky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Lepidlo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789040"/>
            <a:ext cx="5431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2.Jaké výrobky najdeš v </a:t>
            </a:r>
            <a:r>
              <a:rPr lang="cs-CZ" b="1" dirty="0" smtClean="0">
                <a:solidFill>
                  <a:schemeClr val="accent1"/>
                </a:solidFill>
              </a:rPr>
              <a:t>galanterii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158372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avlnky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lnu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tužky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letací jehlice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7845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6480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Jaké předměty a výrobky najdeš v </a:t>
            </a:r>
            <a:r>
              <a:rPr lang="cs-CZ" b="1" dirty="0" smtClean="0">
                <a:solidFill>
                  <a:schemeClr val="accent1"/>
                </a:solidFill>
              </a:rPr>
              <a:t>železářství 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š</a:t>
            </a:r>
            <a:r>
              <a:rPr lang="cs-CZ" dirty="0" smtClean="0"/>
              <a:t>roubovák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řebíky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hmoždinky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dráty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924944"/>
            <a:ext cx="7703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Říkej, které z těchto slov patří do lidských výrobků!</a:t>
            </a:r>
          </a:p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9000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tůl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34290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ano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7983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pero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3798332"/>
            <a:ext cx="751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ano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5" y="4196835"/>
            <a:ext cx="177554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itchFamily="2" charset="2"/>
              <a:buChar char="ü"/>
            </a:pPr>
            <a:r>
              <a:rPr lang="cs-CZ" dirty="0">
                <a:solidFill>
                  <a:prstClr val="black"/>
                </a:solidFill>
              </a:rPr>
              <a:t>pes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196835"/>
            <a:ext cx="647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ne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27585" y="4566167"/>
            <a:ext cx="1739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lokomotiva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03132" y="4566167"/>
            <a:ext cx="903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ano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7585" y="4935499"/>
            <a:ext cx="1775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59536" y="4935499"/>
            <a:ext cx="827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ne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34290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hvězdy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3429000"/>
            <a:ext cx="8739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ne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3798332"/>
            <a:ext cx="1905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teploměr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85828" y="3825355"/>
            <a:ext cx="989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ano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4224700"/>
            <a:ext cx="149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loupáček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85828" y="4224700"/>
            <a:ext cx="800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ano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4594032"/>
            <a:ext cx="1598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rybička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4594032"/>
            <a:ext cx="653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ne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4935499"/>
            <a:ext cx="13388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železo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97969" y="4968443"/>
            <a:ext cx="503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ne</a:t>
            </a:r>
            <a:endParaRPr lang="cs-CZ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337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13690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 smtClean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Program </a:t>
            </a:r>
            <a:r>
              <a:rPr lang="cs-CZ" sz="2400" dirty="0">
                <a:solidFill>
                  <a:prstClr val="black"/>
                </a:solidFill>
                <a:latin typeface="Trebuchet MS"/>
              </a:rPr>
              <a:t>Microsoft Office 2010</a:t>
            </a:r>
          </a:p>
          <a:p>
            <a:pPr lvl="0"/>
            <a:endParaRPr lang="cs-CZ" sz="1600" b="1" dirty="0">
              <a:solidFill>
                <a:prstClr val="black"/>
              </a:solidFill>
              <a:latin typeface="Verdana" pitchFamily="34" charset="0"/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sz="1400" dirty="0" smtClean="0">
                <a:latin typeface="Verdana" pitchFamily="34" charset="0"/>
              </a:rPr>
              <a:t>ADAM </a:t>
            </a:r>
            <a:r>
              <a:rPr lang="cs-CZ" sz="1400" dirty="0">
                <a:latin typeface="Verdana" pitchFamily="34" charset="0"/>
              </a:rPr>
              <a:t>FROM UK. </a:t>
            </a:r>
            <a:r>
              <a:rPr lang="cs-CZ" sz="1400" dirty="0" err="1">
                <a:latin typeface="Verdana" pitchFamily="34" charset="0"/>
              </a:rPr>
              <a:t>Soubor:Temazepam</a:t>
            </a:r>
            <a:r>
              <a:rPr lang="cs-CZ" sz="1400" dirty="0">
                <a:latin typeface="Verdana" pitchFamily="34" charset="0"/>
              </a:rPr>
              <a:t> 10mg tablets-1.jpg. In: </a:t>
            </a:r>
            <a:endParaRPr lang="cs-CZ" sz="1400" dirty="0" smtClean="0">
              <a:latin typeface="Verdana" pitchFamily="34" charset="0"/>
            </a:endParaRPr>
          </a:p>
          <a:p>
            <a:r>
              <a:rPr lang="cs-CZ" sz="1400" dirty="0" err="1" smtClean="0">
                <a:latin typeface="Verdana" pitchFamily="34" charset="0"/>
              </a:rPr>
              <a:t>Wikipedia</a:t>
            </a:r>
            <a:r>
              <a:rPr lang="cs-CZ" sz="1400" dirty="0">
                <a:latin typeface="Verdana" pitchFamily="34" charset="0"/>
              </a:rPr>
              <a:t>: </a:t>
            </a:r>
            <a:r>
              <a:rPr lang="cs-CZ" sz="1400" dirty="0" err="1">
                <a:latin typeface="Verdana" pitchFamily="34" charset="0"/>
              </a:rPr>
              <a:t>the</a:t>
            </a:r>
            <a:r>
              <a:rPr lang="cs-CZ" sz="1400" dirty="0">
                <a:latin typeface="Verdana" pitchFamily="34" charset="0"/>
              </a:rPr>
              <a:t> free </a:t>
            </a:r>
            <a:r>
              <a:rPr lang="cs-CZ" sz="1400" dirty="0" err="1">
                <a:latin typeface="Verdana" pitchFamily="34" charset="0"/>
              </a:rPr>
              <a:t>encyclopedia</a:t>
            </a:r>
            <a:r>
              <a:rPr lang="cs-CZ" sz="1400" dirty="0">
                <a:latin typeface="Verdana" pitchFamily="34" charset="0"/>
              </a:rPr>
              <a:t> [online]. San Francisco (CA): </a:t>
            </a:r>
            <a:endParaRPr lang="cs-CZ" sz="1400" dirty="0" smtClean="0">
              <a:latin typeface="Verdana" pitchFamily="34" charset="0"/>
            </a:endParaRPr>
          </a:p>
          <a:p>
            <a:r>
              <a:rPr lang="cs-CZ" sz="1400" dirty="0" err="1" smtClean="0">
                <a:latin typeface="Verdana" pitchFamily="34" charset="0"/>
              </a:rPr>
              <a:t>Wikimedia</a:t>
            </a:r>
            <a:r>
              <a:rPr lang="cs-CZ" sz="1400" dirty="0" smtClean="0">
                <a:latin typeface="Verdana" pitchFamily="34" charset="0"/>
              </a:rPr>
              <a:t> </a:t>
            </a:r>
            <a:r>
              <a:rPr lang="cs-CZ" sz="1400" dirty="0" err="1">
                <a:latin typeface="Verdana" pitchFamily="34" charset="0"/>
              </a:rPr>
              <a:t>Foundation</a:t>
            </a:r>
            <a:r>
              <a:rPr lang="cs-CZ" sz="1400" dirty="0">
                <a:latin typeface="Verdana" pitchFamily="34" charset="0"/>
              </a:rPr>
              <a:t>, 30. 6. 2010, 07:54, 19. 10. 2010, 16:49 [cit. 2012-01-11]. </a:t>
            </a:r>
            <a:endParaRPr lang="cs-CZ" sz="1400" dirty="0" smtClean="0">
              <a:latin typeface="Verdana" pitchFamily="34" charset="0"/>
            </a:endParaRPr>
          </a:p>
          <a:p>
            <a:r>
              <a:rPr lang="cs-CZ" sz="1400" dirty="0" smtClean="0">
                <a:latin typeface="Verdana" pitchFamily="34" charset="0"/>
              </a:rPr>
              <a:t>Dostupné </a:t>
            </a:r>
            <a:r>
              <a:rPr lang="cs-CZ" sz="1400" dirty="0">
                <a:latin typeface="Verdana" pitchFamily="34" charset="0"/>
              </a:rPr>
              <a:t>z: http://cs.wikipedia.org/wiki/Soubor:Temazepam_10mg_tablets-1.jpg </a:t>
            </a:r>
            <a:endParaRPr lang="cs-CZ" sz="1400" dirty="0" smtClean="0">
              <a:latin typeface="Verdana" pitchFamily="34" charset="0"/>
            </a:endParaRPr>
          </a:p>
          <a:p>
            <a:endParaRPr lang="cs-CZ" sz="1400" dirty="0">
              <a:latin typeface="Verdana" pitchFamily="34" charset="0"/>
            </a:endParaRPr>
          </a:p>
          <a:p>
            <a:r>
              <a:rPr lang="cs-CZ" sz="1400" dirty="0">
                <a:latin typeface="Verdana" pitchFamily="34" charset="0"/>
              </a:rPr>
              <a:t>USER:SMEE. </a:t>
            </a:r>
            <a:r>
              <a:rPr lang="cs-CZ" sz="1400" dirty="0" err="1">
                <a:latin typeface="Verdana" pitchFamily="34" charset="0"/>
              </a:rPr>
              <a:t>Soubor:Green</a:t>
            </a:r>
            <a:r>
              <a:rPr lang="cs-CZ" sz="1400" dirty="0">
                <a:latin typeface="Verdana" pitchFamily="34" charset="0"/>
              </a:rPr>
              <a:t> </a:t>
            </a:r>
            <a:r>
              <a:rPr lang="cs-CZ" sz="1400" dirty="0" err="1">
                <a:latin typeface="Verdana" pitchFamily="34" charset="0"/>
              </a:rPr>
              <a:t>Aran</a:t>
            </a:r>
            <a:r>
              <a:rPr lang="cs-CZ" sz="1400" dirty="0">
                <a:latin typeface="Verdana" pitchFamily="34" charset="0"/>
              </a:rPr>
              <a:t> Sweater.JPG. In: </a:t>
            </a:r>
            <a:r>
              <a:rPr lang="cs-CZ" sz="1400" dirty="0" err="1">
                <a:latin typeface="Verdana" pitchFamily="34" charset="0"/>
              </a:rPr>
              <a:t>Wikipedia</a:t>
            </a:r>
            <a:r>
              <a:rPr lang="cs-CZ" sz="1400" dirty="0">
                <a:latin typeface="Verdana" pitchFamily="34" charset="0"/>
              </a:rPr>
              <a:t>: </a:t>
            </a:r>
            <a:r>
              <a:rPr lang="cs-CZ" sz="1400" dirty="0" err="1">
                <a:latin typeface="Verdana" pitchFamily="34" charset="0"/>
              </a:rPr>
              <a:t>the</a:t>
            </a:r>
            <a:r>
              <a:rPr lang="cs-CZ" sz="1400" dirty="0">
                <a:latin typeface="Verdana" pitchFamily="34" charset="0"/>
              </a:rPr>
              <a:t> free </a:t>
            </a:r>
            <a:r>
              <a:rPr lang="cs-CZ" sz="1400" dirty="0" err="1">
                <a:latin typeface="Verdana" pitchFamily="34" charset="0"/>
              </a:rPr>
              <a:t>encyclopedia</a:t>
            </a:r>
            <a:r>
              <a:rPr lang="cs-CZ" sz="1400" dirty="0">
                <a:latin typeface="Verdana" pitchFamily="34" charset="0"/>
              </a:rPr>
              <a:t> [online]. San Francisco (CA): </a:t>
            </a:r>
            <a:r>
              <a:rPr lang="cs-CZ" sz="1400" dirty="0" err="1">
                <a:latin typeface="Verdana" pitchFamily="34" charset="0"/>
              </a:rPr>
              <a:t>Wikimedia</a:t>
            </a:r>
            <a:r>
              <a:rPr lang="cs-CZ" sz="1400" dirty="0">
                <a:latin typeface="Verdana" pitchFamily="34" charset="0"/>
              </a:rPr>
              <a:t> </a:t>
            </a:r>
            <a:r>
              <a:rPr lang="cs-CZ" sz="1400" dirty="0" err="1">
                <a:latin typeface="Verdana" pitchFamily="34" charset="0"/>
              </a:rPr>
              <a:t>Foundation</a:t>
            </a:r>
            <a:r>
              <a:rPr lang="cs-CZ" sz="1400" dirty="0">
                <a:latin typeface="Verdana" pitchFamily="34" charset="0"/>
              </a:rPr>
              <a:t>, 2. 3. 2007, 20:53 [cit. 2012-01-11]. Dostupné z: http://cs.wikipedia.org/wiki/Soubor:Green_Aran_Sweater.JPG </a:t>
            </a:r>
          </a:p>
          <a:p>
            <a:endParaRPr lang="cs-CZ" sz="1400" dirty="0" smtClean="0">
              <a:latin typeface="Verdana" pitchFamily="34" charset="0"/>
            </a:endParaRPr>
          </a:p>
          <a:p>
            <a:endParaRPr lang="cs-CZ" sz="1400" dirty="0">
              <a:latin typeface="Verdana" pitchFamily="34" charset="0"/>
            </a:endParaRPr>
          </a:p>
          <a:p>
            <a:endParaRPr lang="cs-CZ" dirty="0">
              <a:solidFill>
                <a:srgbClr val="0070C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907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308</TotalTime>
  <Words>412</Words>
  <Application>Microsoft Office PowerPoint</Application>
  <PresentationFormat>Předvádění na obrazovce (4:3)</PresentationFormat>
  <Paragraphs>115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Aspekt</vt:lpstr>
      <vt:lpstr>Snímek 1</vt:lpstr>
      <vt:lpstr>Snímek 2</vt:lpstr>
      <vt:lpstr>Snímek 3</vt:lpstr>
      <vt:lpstr>   Lidé a výrobky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Lidé a výrobky</dc:title>
  <dc:creator>Simča</dc:creator>
  <cp:lastModifiedBy>Dum</cp:lastModifiedBy>
  <cp:revision>45</cp:revision>
  <dcterms:created xsi:type="dcterms:W3CDTF">2012-01-08T08:20:22Z</dcterms:created>
  <dcterms:modified xsi:type="dcterms:W3CDTF">2013-12-13T07:35:48Z</dcterms:modified>
</cp:coreProperties>
</file>