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1" r:id="rId2"/>
    <p:sldId id="272" r:id="rId3"/>
    <p:sldId id="273" r:id="rId4"/>
    <p:sldId id="257" r:id="rId5"/>
    <p:sldId id="270" r:id="rId6"/>
    <p:sldId id="256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6" r:id="rId15"/>
    <p:sldId id="267" r:id="rId16"/>
    <p:sldId id="268" r:id="rId17"/>
    <p:sldId id="269" r:id="rId18"/>
    <p:sldId id="274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F891F2-A059-45E8-9128-A7E87F62486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93C6C-E06C-4187-A3B5-7E5CD7AF5C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4258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293C6C-E06C-4187-A3B5-7E5CD7AF5C6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74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5F3F57-40D3-4948-A2A6-98F2D7BC7EF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AEB7C7B-1A49-4D40-8961-8731D52F8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64500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4344302"/>
              </p:ext>
            </p:extLst>
          </p:nvPr>
        </p:nvGraphicFramePr>
        <p:xfrm>
          <a:off x="395536" y="2420888"/>
          <a:ext cx="8136904" cy="3591220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VY_32_INOVACE_347_ NEŽIVÁ_PŘÍRODA_II.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Vzduch,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voda, půda, Slunce a Země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7226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12141143"/>
              </p:ext>
            </p:extLst>
          </p:nvPr>
        </p:nvGraphicFramePr>
        <p:xfrm>
          <a:off x="611560" y="692696"/>
          <a:ext cx="7920880" cy="4824535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4824535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výklad neživé přírody v předmětu Člověk a jeho svět ve 3. ročníku 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číslo 4, 5 a 6  vysvětluje složení vzduchu a jeho přítomnost  kolem nás.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7, 8 a 9 se žáci seznamují s druhy vody a doplňují pomocí  skrytých obrázků typy vod kolem nás. Po uhádnutí se obrázek objeví.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10 a 11 je názorně vysvětlený koloběh vody v přírodě.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a 13 se žáci seznamují s půdou a jejím významem pro člověka.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je na obrázku sluneční soustavy dětem vysvětlen pohyb planet kolem své osy a Slunce.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4737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352928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19.01.2012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dusík, kyslík, oxid uhličitý, ornice, sluneční soustava, planety</a:t>
            </a:r>
          </a:p>
        </p:txBody>
      </p:sp>
    </p:spTree>
    <p:extLst>
      <p:ext uri="{BB962C8B-B14F-4D97-AF65-F5344CB8AC3E}">
        <p14:creationId xmlns:p14="http://schemas.microsoft.com/office/powerpoint/2010/main" xmlns="" val="405406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56792"/>
            <a:ext cx="8686800" cy="841248"/>
          </a:xfrm>
        </p:spPr>
        <p:txBody>
          <a:bodyPr>
            <a:noAutofit/>
          </a:bodyPr>
          <a:lstStyle/>
          <a:p>
            <a:r>
              <a:rPr lang="cs-CZ" sz="7200" dirty="0" smtClean="0"/>
              <a:t>Neživá příroda část II.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86747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88640"/>
            <a:ext cx="5616624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vzduch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voda 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půda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Slunce a Země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4000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008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16332"/>
            <a:ext cx="8568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VZDUCH </a:t>
            </a:r>
            <a:endParaRPr lang="cs-CZ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/>
              <a:t>       - nachází se kolem nás, je to bezbarvý plyn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9806" y="5013176"/>
            <a:ext cx="82163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Skládá se z dusíku, kyslíku, oxidu uhličitého a ostatních plynů. 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2557920"/>
            <a:ext cx="410445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DUSÍK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60032" y="2557920"/>
            <a:ext cx="108012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63849" y="2557920"/>
            <a:ext cx="11774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2" y="2557920"/>
            <a:ext cx="124557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5022418" y="2998642"/>
            <a:ext cx="880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Kyslík</a:t>
            </a:r>
            <a:endParaRPr lang="cs-CZ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6181590" y="2708920"/>
            <a:ext cx="47864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002430" y="3573016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226946" y="4164024"/>
            <a:ext cx="1909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xid uhličitý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2352311"/>
            <a:ext cx="2034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odní pára</a:t>
            </a:r>
          </a:p>
          <a:p>
            <a:r>
              <a:rPr lang="cs-CZ" b="1" dirty="0"/>
              <a:t>o</a:t>
            </a:r>
            <a:r>
              <a:rPr lang="cs-CZ" b="1" dirty="0" smtClean="0"/>
              <a:t>statní plyny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314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8030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Veškeré živé organismy by bez kyslíku z ovzduší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nemohli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existovat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66180"/>
            <a:ext cx="2978195" cy="2902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55917"/>
            <a:ext cx="2050416" cy="1452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69037"/>
            <a:ext cx="1660415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816" y="4257510"/>
            <a:ext cx="2048272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8295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Přítomnost vzduchu 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006" y="1396188"/>
            <a:ext cx="2145332" cy="3154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2292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půda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2954"/>
            <a:ext cx="2160240" cy="2290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3356992"/>
            <a:ext cx="652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33056"/>
            <a:ext cx="2232248" cy="2333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0192" y="509962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vzduší, vzduch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469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2. VODA 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dirty="0"/>
              <a:t>j</a:t>
            </a:r>
            <a:r>
              <a:rPr lang="cs-CZ" sz="2400" dirty="0" smtClean="0"/>
              <a:t>e součástí neživé přírody a velmi důležitá pro náš život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1. Sladká :  </a:t>
            </a:r>
            <a:r>
              <a:rPr lang="cs-CZ" dirty="0" smtClean="0"/>
              <a:t>najdeme ji  kolem nás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132" y="2725523"/>
            <a:ext cx="3351820" cy="2636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562059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přehrada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7581" y="2060848"/>
            <a:ext cx="2735955" cy="282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536874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potok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278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36004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35730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jezero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8163" y="395469"/>
            <a:ext cx="2946806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3415" y="468449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rybník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47507" y="5733256"/>
            <a:ext cx="7198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T</a:t>
            </a:r>
            <a:r>
              <a:rPr lang="cs-CZ" sz="2400" b="1" dirty="0" smtClean="0"/>
              <a:t>ato voda se upravuje na vodu pitnou.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6790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2. Voda slaná : </a:t>
            </a:r>
          </a:p>
          <a:p>
            <a:r>
              <a:rPr lang="cs-CZ" sz="2400" dirty="0" smtClean="0"/>
              <a:t>- neupravuje se, není pitná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3657600" cy="2408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461248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moře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92696"/>
            <a:ext cx="2124236" cy="3307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424315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oceán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032" y="556118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Vodu můžeme najít také v zemi jako tzv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. vodu podzemní.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619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9893"/>
            <a:ext cx="8352928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8228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Koloběh vody v přírodě :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Dešťová voda proniká do země, kde se zachytí v kořenech rostlin nebo může  </a:t>
            </a:r>
          </a:p>
          <a:p>
            <a:r>
              <a:rPr lang="cs-CZ" dirty="0" smtClean="0"/>
              <a:t>      pronikat až do spodních vod.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492896"/>
            <a:ext cx="7910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 Voda, která zůstala na povrchu země a nevsákla se, odteče do řek nebo jezer</a:t>
            </a:r>
          </a:p>
          <a:p>
            <a:r>
              <a:rPr lang="cs-CZ" dirty="0"/>
              <a:t> </a:t>
            </a:r>
            <a:r>
              <a:rPr lang="cs-CZ" dirty="0" smtClean="0"/>
              <a:t>     a ty ji vrací zpátky do moří  nebo oceánů.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717032"/>
            <a:ext cx="791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  Do moří a oceánů se vrací voda z roztátého sněhu i ledovců.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581128"/>
            <a:ext cx="7683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 Pak se voda odpařuje, mění se ve vodní páru a tím může vstoupat nahoru.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445224"/>
            <a:ext cx="8020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Ve vysokých výškách se voda deště ochlazuje a jako déšť, sníh nebo kroupy se</a:t>
            </a:r>
          </a:p>
          <a:p>
            <a:r>
              <a:rPr lang="cs-CZ" dirty="0"/>
              <a:t> </a:t>
            </a:r>
            <a:r>
              <a:rPr lang="cs-CZ" dirty="0" smtClean="0"/>
              <a:t>   dostává zpátky na zem.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036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3. PŮDA :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3" y="1235697"/>
            <a:ext cx="83491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je zdrojem živin pro veškeré rostliny a zároveň domovem pro </a:t>
            </a:r>
          </a:p>
          <a:p>
            <a:r>
              <a:rPr lang="cs-CZ" sz="2400" dirty="0" smtClean="0"/>
              <a:t>    živočichy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1"/>
            <a:ext cx="3585793" cy="2263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1575" y="1916832"/>
            <a:ext cx="238125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50131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krtek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žížala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2200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11935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Nejsvrchnější částí půdy  je tzv.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ornice.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obdělávají ji zemědělci svými stroji</a:t>
            </a:r>
          </a:p>
          <a:p>
            <a:pPr marL="285750" indent="-285750"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tarají se o ni, aby dobře rodila     </a:t>
            </a:r>
            <a:r>
              <a:rPr lang="cs-CZ" dirty="0" smtClean="0"/>
              <a:t>/byla úrodná/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/>
              <a:t>h</a:t>
            </a:r>
            <a:r>
              <a:rPr lang="cs-CZ" dirty="0" smtClean="0"/>
              <a:t>nojí ji nejrůznějšími chemikáliemi    </a:t>
            </a:r>
            <a:r>
              <a:rPr lang="cs-CZ" dirty="0" smtClean="0"/>
              <a:t>/aby </a:t>
            </a:r>
            <a:r>
              <a:rPr lang="cs-CZ" dirty="0" smtClean="0"/>
              <a:t>měla potřebné </a:t>
            </a:r>
            <a:r>
              <a:rPr lang="cs-CZ" dirty="0" smtClean="0"/>
              <a:t>živiny/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5688632" cy="3341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6" y="42210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ornice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103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54123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4. SLUNCE A ZEMĚ :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32236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Slunce je velmi důležité pro život, bez něj by život neexistoval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ř</a:t>
            </a:r>
            <a:r>
              <a:rPr lang="cs-CZ" sz="2400" dirty="0" smtClean="0"/>
              <a:t>adíme ho mezi hvězdy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k</a:t>
            </a:r>
            <a:r>
              <a:rPr lang="cs-CZ" sz="2400" dirty="0" smtClean="0"/>
              <a:t> naší planetě Zemi je nejblíž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564" y="2852936"/>
            <a:ext cx="730881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998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0001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planety i se Zemí obíhají kolem slunce a dohromady tvoří </a:t>
            </a:r>
            <a:r>
              <a:rPr lang="cs-CZ" sz="2400" dirty="0" smtClean="0"/>
              <a:t>sluneční </a:t>
            </a:r>
            <a:r>
              <a:rPr lang="cs-CZ" sz="2400" dirty="0" smtClean="0"/>
              <a:t>soustavu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planeta </a:t>
            </a:r>
            <a:r>
              <a:rPr lang="cs-CZ" sz="2400" dirty="0" smtClean="0"/>
              <a:t>Země se otáčí kolem své osy a proto se střídá den </a:t>
            </a:r>
            <a:r>
              <a:rPr lang="cs-CZ" sz="2400" dirty="0" smtClean="0"/>
              <a:t>a </a:t>
            </a:r>
            <a:r>
              <a:rPr lang="cs-CZ" sz="2400" dirty="0" smtClean="0"/>
              <a:t>noc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8302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76672"/>
            <a:ext cx="4572000" cy="89255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8615" y="1506156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Soubor:Watercycleczechhigh.jpg</a:t>
            </a:r>
            <a:r>
              <a:rPr lang="cs-CZ" dirty="0">
                <a:solidFill>
                  <a:prstClr val="black"/>
                </a:solidFill>
              </a:rPr>
              <a:t>. In: </a:t>
            </a:r>
            <a:r>
              <a:rPr lang="cs-CZ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free </a:t>
            </a:r>
            <a:r>
              <a:rPr lang="cs-CZ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 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24. 7. 2006, 19:46 [cit. 2012-01-19]. Dostupné z: http://cs.wikipedia.org/wiki/Soubor:Watercycleczechhigh.jpg 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USER:ZOPH. </a:t>
            </a:r>
            <a:r>
              <a:rPr lang="cs-CZ" dirty="0" err="1">
                <a:solidFill>
                  <a:prstClr val="black"/>
                </a:solidFill>
              </a:rPr>
              <a:t>Soubor:European</a:t>
            </a:r>
            <a:r>
              <a:rPr lang="cs-CZ" dirty="0">
                <a:solidFill>
                  <a:prstClr val="black"/>
                </a:solidFill>
              </a:rPr>
              <a:t> mole animal.jpg. In: </a:t>
            </a:r>
            <a:r>
              <a:rPr lang="cs-CZ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free </a:t>
            </a:r>
            <a:r>
              <a:rPr lang="cs-CZ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 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16. 11. 2004, 10:06 [cit. 2012-01-19]. Dostupné z: http://cs.wikipedia.org/wiki/Soubor:European_mole_animal.jpg 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LUIS MIGUEL BUGALLO SÁNCHEZ. Soubor:Miñoca066eue.jpg. In: </a:t>
            </a:r>
            <a:r>
              <a:rPr lang="cs-CZ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free </a:t>
            </a:r>
            <a:r>
              <a:rPr lang="cs-CZ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 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28. 10. 2005, 21:37 [cit. 2012-01-19]. Dostupné z: http://cs.wikipedia.org/wiki/Soubor:Mi%C3%B1oca066eue.jpg 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REMULAZZ. </a:t>
            </a:r>
            <a:r>
              <a:rPr lang="cs-CZ" dirty="0" err="1">
                <a:solidFill>
                  <a:prstClr val="black"/>
                </a:solidFill>
              </a:rPr>
              <a:t>Soubor:BrownSoil.jpg</a:t>
            </a:r>
            <a:r>
              <a:rPr lang="cs-CZ" dirty="0">
                <a:solidFill>
                  <a:prstClr val="black"/>
                </a:solidFill>
              </a:rPr>
              <a:t>. In: </a:t>
            </a:r>
            <a:r>
              <a:rPr lang="cs-CZ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free </a:t>
            </a:r>
            <a:r>
              <a:rPr lang="cs-CZ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 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4. 6. 2007, 08:32 [cit. 2012-01-19]. Dostupné z: http://cs.wikipedia.org/wiki/Soubor:BrownSoil.jpg 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702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ORIGINAL </a:t>
            </a:r>
            <a:r>
              <a:rPr lang="cs-CZ" dirty="0"/>
              <a:t>UPLOADER WAS POWER AT CS.WIKIPEDIA. </a:t>
            </a:r>
            <a:r>
              <a:rPr lang="cs-CZ" dirty="0" err="1"/>
              <a:t>Soubor:NovaSlunecniSoustava.jpg</a:t>
            </a:r>
            <a:r>
              <a:rPr lang="cs-CZ" dirty="0"/>
              <a:t>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13. 4. 2008, 23:05 [cit. 2012-01-19]. Dostupné z: http://cs.wikipedia.org/wiki/Soubor:NovaSlunecniSoustava.jpg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192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181</TotalTime>
  <Words>724</Words>
  <Application>Microsoft Office PowerPoint</Application>
  <PresentationFormat>Předvádění na obrazovce (4:3)</PresentationFormat>
  <Paragraphs>99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Snímek 1</vt:lpstr>
      <vt:lpstr>Snímek 2</vt:lpstr>
      <vt:lpstr>Snímek 3</vt:lpstr>
      <vt:lpstr>Neživá příroda část II.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Simča</dc:creator>
  <cp:lastModifiedBy>Dum</cp:lastModifiedBy>
  <cp:revision>25</cp:revision>
  <dcterms:created xsi:type="dcterms:W3CDTF">2012-01-18T14:24:24Z</dcterms:created>
  <dcterms:modified xsi:type="dcterms:W3CDTF">2013-12-13T07:32:52Z</dcterms:modified>
</cp:coreProperties>
</file>