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6" r:id="rId2"/>
    <p:sldId id="274" r:id="rId3"/>
    <p:sldId id="275" r:id="rId4"/>
    <p:sldId id="256" r:id="rId5"/>
    <p:sldId id="273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5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5C5AAE-77A8-4062-8856-6C58B59CDDA5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D62DD1-3420-494C-B975-D661C54C1EB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9401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09FCFAA-6BD9-4916-B342-76D2E6433D5E}" type="datetimeFigureOut">
              <a:rPr lang="cs-CZ" smtClean="0"/>
              <a:t>28. 2. 2012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DBEE7664-873E-40AB-B14E-7D238FD3F6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e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3542"/>
            <a:ext cx="6447200" cy="1313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3555401"/>
              </p:ext>
            </p:extLst>
          </p:nvPr>
        </p:nvGraphicFramePr>
        <p:xfrm>
          <a:off x="755576" y="2852936"/>
          <a:ext cx="7632848" cy="3335199"/>
        </p:xfrm>
        <a:graphic>
          <a:graphicData uri="http://schemas.openxmlformats.org/drawingml/2006/table">
            <a:tbl>
              <a:tblPr firstRow="1" firstCol="1" bandRow="1"/>
              <a:tblGrid>
                <a:gridCol w="2080934"/>
                <a:gridCol w="5551914"/>
              </a:tblGrid>
              <a:tr h="78565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5161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45117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VY_32_INOVACE_354_ZNAKY_ROSTLIN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681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Výživa rostlin, změna teploty a prostředí, pohyb, růst a vývoj rostlin, dýchání, vylučování a rozmnožování  rostlin</a:t>
                      </a: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55966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4597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3152105"/>
              </p:ext>
            </p:extLst>
          </p:nvPr>
        </p:nvGraphicFramePr>
        <p:xfrm>
          <a:off x="683568" y="1268760"/>
          <a:ext cx="7704856" cy="4101084"/>
        </p:xfrm>
        <a:graphic>
          <a:graphicData uri="http://schemas.openxmlformats.org/drawingml/2006/table">
            <a:tbl>
              <a:tblPr firstRow="1" firstCol="1" bandRow="1"/>
              <a:tblGrid>
                <a:gridCol w="1903217"/>
                <a:gridCol w="5801639"/>
              </a:tblGrid>
              <a:tr h="35283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dirty="0" smtClean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je zaměřena na výklad znaků rostlin v předmětu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jeho svět pro 3. ročník.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6 žáci sledují  princip výživy rostlin.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7,8 sledují a poslouchají výklad o reakci rostlin na změnu prostředí a teploty.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9 je popsán pohyb rostlin,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 listě 10 sledují růst, dýchání a vylučování rostlin.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Na závěr  list  12, 13, 14, 15, 16, 17, 18 je věnován rozmnožování rostlin. Jednotlivé příklady rostlin jsou ukryté, ukáží se po správné odpovědi kliknutím myši.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80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6246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963710"/>
            <a:ext cx="7416824" cy="1324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  <a:latin typeface="Calibri"/>
              </a:rPr>
              <a:t>Datum vytvoření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: 15.02.2012</a:t>
            </a:r>
          </a:p>
          <a:p>
            <a:pPr lvl="0">
              <a:lnSpc>
                <a:spcPct val="115000"/>
              </a:lnSpc>
            </a:pPr>
            <a:endParaRPr lang="cs-CZ" b="1" dirty="0">
              <a:solidFill>
                <a:prstClr val="black"/>
              </a:solidFill>
              <a:latin typeface="Calibri"/>
            </a:endParaRPr>
          </a:p>
          <a:p>
            <a:pPr lvl="0">
              <a:lnSpc>
                <a:spcPct val="115000"/>
              </a:lnSpc>
            </a:pPr>
            <a:r>
              <a:rPr lang="cs-CZ" b="1" dirty="0">
                <a:solidFill>
                  <a:prstClr val="black"/>
                </a:solidFill>
                <a:latin typeface="Calibri"/>
              </a:rPr>
              <a:t>Klíčová slova: </a:t>
            </a:r>
            <a:r>
              <a:rPr lang="cs-CZ" dirty="0">
                <a:solidFill>
                  <a:prstClr val="black"/>
                </a:solidFill>
                <a:latin typeface="Calibri"/>
              </a:rPr>
              <a:t>rozmnožování, vylučování, výživa, znaky, podzemní a nadzemní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části  rostlin.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5980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3459902"/>
            <a:ext cx="7200800" cy="11430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Algerian" pitchFamily="82" charset="0"/>
              </a:rPr>
              <a:t>ZNAKY ROSTLIN</a:t>
            </a:r>
            <a:endParaRPr lang="cs-CZ" sz="8000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80728"/>
            <a:ext cx="3360911" cy="4931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418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484784"/>
            <a:ext cx="6912768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Výživa  rostlin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Změna teploty a prostředí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Pohyb, růst a vývoj rostlin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3200" dirty="0" smtClean="0">
                <a:solidFill>
                  <a:srgbClr val="00B050"/>
                </a:solidFill>
              </a:rPr>
              <a:t>Dýchání, vylučování a rozmnožování rostlin</a:t>
            </a: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 smtClean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3200" dirty="0">
              <a:solidFill>
                <a:srgbClr val="00B050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 smtClean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  <a:p>
            <a:pPr marL="285750" indent="-285750"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86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556" y="836712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ZNAKY ROSTLIN 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892" y="2687601"/>
            <a:ext cx="2664296" cy="3066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Simča.MILOSLAV-68ADF8\Local Settings\Temporary Internet Files\Content.IE5\409HKPDS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897" y="1510872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92386" y="522920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oxid uhličitý</a:t>
            </a:r>
            <a:endParaRPr lang="cs-CZ" b="1" dirty="0"/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2507429" y="4433960"/>
            <a:ext cx="1080120" cy="6615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6480212" y="4433960"/>
            <a:ext cx="900100" cy="54363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122558" y="5152177"/>
            <a:ext cx="8018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kyslík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862615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1.Vyživují se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3602303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74888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2. Reagují na změny teploty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  a prostředí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548" y="2544272"/>
            <a:ext cx="1823839" cy="2355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25135"/>
            <a:ext cx="3657600" cy="2474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1548" y="5517232"/>
            <a:ext cx="5960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Na jaře rostliny kvetou, jiné se zelenají.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513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322" y="692696"/>
            <a:ext cx="2712839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24322" y="3894487"/>
            <a:ext cx="3215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B050"/>
                </a:solidFill>
              </a:rPr>
              <a:t>v</a:t>
            </a:r>
            <a:r>
              <a:rPr lang="cs-CZ" sz="2400" b="1" dirty="0" smtClean="0">
                <a:solidFill>
                  <a:srgbClr val="00B050"/>
                </a:solidFill>
              </a:rPr>
              <a:t> létě mají plody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898815"/>
            <a:ext cx="2495550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44008" y="4202112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na podzim opadávají, zbarvují listí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5229200"/>
            <a:ext cx="71287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>
                <a:solidFill>
                  <a:srgbClr val="00B050"/>
                </a:solidFill>
              </a:rPr>
              <a:t>V zimě přežívají rostliny jako semena nebo podzemní část.</a:t>
            </a:r>
          </a:p>
        </p:txBody>
      </p:sp>
    </p:spTree>
    <p:extLst>
      <p:ext uri="{BB962C8B-B14F-4D97-AF65-F5344CB8AC3E}">
        <p14:creationId xmlns:p14="http://schemas.microsoft.com/office/powerpoint/2010/main" val="1796136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2184" y="1052736"/>
            <a:ext cx="6390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3. Pohybují se 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190" y="1916832"/>
            <a:ext cx="76707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Pohybují se pouze částmi svého těla např. otáčení květu za sluncem, zavírají květ na noc, před deštěm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90" y="2997920"/>
            <a:ext cx="2016224" cy="3081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50101"/>
            <a:ext cx="1841349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6246" y="3452035"/>
            <a:ext cx="3024336" cy="21324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021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88840"/>
            <a:ext cx="6840760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9572" y="1023119"/>
            <a:ext cx="75968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4. Rostou, vyvíjejí se, mění</a:t>
            </a:r>
          </a:p>
          <a:p>
            <a:r>
              <a:rPr lang="cs-CZ" sz="4000" b="1" dirty="0"/>
              <a:t> </a:t>
            </a:r>
            <a:r>
              <a:rPr lang="cs-CZ" sz="4000" b="1" dirty="0" smtClean="0"/>
              <a:t>   vzhled i velikost :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6327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1457" y="1052736"/>
            <a:ext cx="70567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5. Dýchají a vylučují :</a:t>
            </a:r>
            <a:endParaRPr lang="cs-CZ" sz="4000" b="1" dirty="0"/>
          </a:p>
        </p:txBody>
      </p:sp>
      <p:sp>
        <p:nvSpPr>
          <p:cNvPr id="4" name="Obdélník 3"/>
          <p:cNvSpPr/>
          <p:nvPr/>
        </p:nvSpPr>
        <p:spPr>
          <a:xfrm>
            <a:off x="611560" y="1997839"/>
            <a:ext cx="777686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00B050"/>
                </a:solidFill>
              </a:rPr>
              <a:t>Při výživě </a:t>
            </a:r>
            <a:r>
              <a:rPr lang="cs-CZ" sz="3600" dirty="0">
                <a:solidFill>
                  <a:prstClr val="black"/>
                </a:solidFill>
              </a:rPr>
              <a:t>rostliny spotřebovávají </a:t>
            </a:r>
            <a:r>
              <a:rPr lang="cs-CZ" sz="3600" b="1" dirty="0">
                <a:solidFill>
                  <a:prstClr val="black"/>
                </a:solidFill>
              </a:rPr>
              <a:t>oxid uhličitý </a:t>
            </a:r>
            <a:r>
              <a:rPr lang="cs-CZ" sz="3600" dirty="0">
                <a:solidFill>
                  <a:prstClr val="black"/>
                </a:solidFill>
              </a:rPr>
              <a:t>a do ovzduší uvolňují </a:t>
            </a:r>
            <a:r>
              <a:rPr lang="cs-CZ" sz="3600" b="1" dirty="0">
                <a:solidFill>
                  <a:prstClr val="black"/>
                </a:solidFill>
              </a:rPr>
              <a:t>kyslík.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705935" y="4053706"/>
            <a:ext cx="745094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>
                <a:solidFill>
                  <a:srgbClr val="00B050"/>
                </a:solidFill>
              </a:rPr>
              <a:t>Pro svoji výživu potřebují světlo a oxid uhličitý, který získávají ze vzduchu, vodu a živiny z půdy.</a:t>
            </a:r>
          </a:p>
        </p:txBody>
      </p:sp>
    </p:spTree>
    <p:extLst>
      <p:ext uri="{BB962C8B-B14F-4D97-AF65-F5344CB8AC3E}">
        <p14:creationId xmlns:p14="http://schemas.microsoft.com/office/powerpoint/2010/main" val="295478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73392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6. Rozmnožují se :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7262" y="1720576"/>
            <a:ext cx="747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SEMENY : </a:t>
            </a:r>
            <a:r>
              <a:rPr lang="cs-CZ" sz="2400" b="1" dirty="0" smtClean="0"/>
              <a:t>ty jsou ukryty většinou v plodech</a:t>
            </a:r>
            <a:r>
              <a:rPr lang="cs-CZ" sz="4000" b="1" dirty="0" smtClean="0"/>
              <a:t> 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944" y="3007509"/>
            <a:ext cx="4366264" cy="298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911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71039"/>
            <a:ext cx="72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PODZEMNÍMI ČÁSTMI : 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830015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1. ODDÉNKY :</a:t>
            </a: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20888"/>
            <a:ext cx="5472608" cy="3308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9396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1484784"/>
            <a:ext cx="21515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2. CIBULEMI : 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79553"/>
            <a:ext cx="2448272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155" y="2577412"/>
            <a:ext cx="2376264" cy="3214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52736"/>
            <a:ext cx="2044626" cy="313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0762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3. HLÍZAMI :</a:t>
            </a:r>
            <a:endParaRPr lang="cs-CZ" sz="2400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07915"/>
            <a:ext cx="1944216" cy="2528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84984"/>
            <a:ext cx="252028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035596"/>
            <a:ext cx="2016224" cy="3365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339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11299"/>
            <a:ext cx="56861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NADZEMNÍMI ČÁSTMI :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3140" y="1961581"/>
            <a:ext cx="4267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ODNOŽEMI   ( ŠLAHOUNY ) :</a:t>
            </a:r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655" y="2192413"/>
            <a:ext cx="2808312" cy="37327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8266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2854"/>
            <a:ext cx="7112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Rostliny, které nekvetou se rozmnožují výtrusy 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714" y="2276872"/>
            <a:ext cx="4968552" cy="266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238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3343680" cy="451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966698"/>
            <a:ext cx="721713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/>
              <a:t>Jiné rozmnožujeme z části </a:t>
            </a:r>
            <a:r>
              <a:rPr lang="cs-CZ" sz="2400" b="1" dirty="0">
                <a:solidFill>
                  <a:srgbClr val="00B050"/>
                </a:solidFill>
              </a:rPr>
              <a:t>listu, stonku nebo kořene tzv. </a:t>
            </a:r>
            <a:r>
              <a:rPr lang="cs-CZ" sz="2400" b="1" dirty="0" smtClean="0">
                <a:solidFill>
                  <a:srgbClr val="00B050"/>
                </a:solidFill>
              </a:rPr>
              <a:t>řízky.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40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63588" y="2491412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effectLst/>
              </a:rPr>
              <a:t>BRZESZCZOT. </a:t>
            </a:r>
            <a:r>
              <a:rPr lang="cs-CZ" dirty="0" err="1" smtClean="0">
                <a:effectLst/>
              </a:rPr>
              <a:t>Soubor:Podgrzybek.jpg</a:t>
            </a:r>
            <a:r>
              <a:rPr lang="cs-CZ" dirty="0" smtClean="0">
                <a:effectLst/>
              </a:rPr>
              <a:t>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17. 8. 2005, 11:02 [cit. 2012-02-14]. Dostupné z: http://cs.wikipedia.org/wiki/Soubor:Podgrzybek.jpg </a:t>
            </a:r>
            <a:endParaRPr lang="cs-CZ" dirty="0">
              <a:effectLst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99592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55576" y="3933560"/>
            <a:ext cx="770485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CHRISTIAN FISCHER. </a:t>
            </a:r>
            <a:r>
              <a:rPr lang="cs-CZ" dirty="0" err="1"/>
              <a:t>Soubor:SporangienAsplenScol.jpg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11. 6. 2005, 17:16 [cit. 2012-02-15]. Dostupné z: http://cs.wikipedia.org/wiki/Soubor:SporangienAsplenScol.jpg </a:t>
            </a:r>
            <a:endParaRPr lang="cs-CZ" dirty="0"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4013776"/>
            <a:ext cx="735164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Arial"/>
                <a:ea typeface="Times New Roman"/>
              </a:rPr>
              <a:t> </a:t>
            </a:r>
            <a:endParaRPr lang="cs-CZ" sz="1200" dirty="0">
              <a:solidFill>
                <a:prstClr val="black"/>
              </a:solidFill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15937" y="908720"/>
            <a:ext cx="4572000" cy="126188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  <a:latin typeface="Trebuchet MS"/>
              </a:rPr>
              <a:t>Použité zdroje :</a:t>
            </a:r>
          </a:p>
          <a:p>
            <a:pPr lvl="0"/>
            <a:endParaRPr lang="cs-CZ" sz="2400" dirty="0" smtClean="0">
              <a:solidFill>
                <a:prstClr val="black"/>
              </a:solidFill>
              <a:latin typeface="Trebuchet MS"/>
            </a:endParaRPr>
          </a:p>
          <a:p>
            <a:pPr lvl="0"/>
            <a:r>
              <a:rPr lang="cs-CZ" sz="2400" dirty="0" smtClean="0">
                <a:solidFill>
                  <a:prstClr val="black"/>
                </a:solidFill>
                <a:latin typeface="Trebuchet MS"/>
              </a:rPr>
              <a:t>Program </a:t>
            </a:r>
            <a:r>
              <a:rPr lang="cs-CZ" sz="2400" dirty="0">
                <a:solidFill>
                  <a:prstClr val="black"/>
                </a:solidFill>
                <a:latin typeface="Trebuchet MS"/>
              </a:rPr>
              <a:t>Microsoft Office 2010</a:t>
            </a:r>
          </a:p>
        </p:txBody>
      </p:sp>
    </p:spTree>
    <p:extLst>
      <p:ext uri="{BB962C8B-B14F-4D97-AF65-F5344CB8AC3E}">
        <p14:creationId xmlns:p14="http://schemas.microsoft.com/office/powerpoint/2010/main" val="533926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203</TotalTime>
  <Words>440</Words>
  <Application>Microsoft Office PowerPoint</Application>
  <PresentationFormat>Předvádění na obrazovce (4:3)</PresentationFormat>
  <Paragraphs>72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Austin</vt:lpstr>
      <vt:lpstr>Prezentace aplikace PowerPoint</vt:lpstr>
      <vt:lpstr>Prezentace aplikace PowerPoint</vt:lpstr>
      <vt:lpstr>Prezentace aplikace PowerPoint</vt:lpstr>
      <vt:lpstr>ZNAKY ROSTLIN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Živá příroda</dc:title>
  <dc:creator>Simča</dc:creator>
  <cp:lastModifiedBy>Simča</cp:lastModifiedBy>
  <cp:revision>20</cp:revision>
  <dcterms:created xsi:type="dcterms:W3CDTF">2012-02-14T05:17:23Z</dcterms:created>
  <dcterms:modified xsi:type="dcterms:W3CDTF">2012-02-28T14:46:46Z</dcterms:modified>
</cp:coreProperties>
</file>