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77" r:id="rId4"/>
    <p:sldId id="256" r:id="rId5"/>
    <p:sldId id="274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6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7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2DA5FC2-0848-4043-A19E-1B169CB1FF3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E49B7D7-6488-4C1A-A942-52A33D699C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6995252"/>
              </p:ext>
            </p:extLst>
          </p:nvPr>
        </p:nvGraphicFramePr>
        <p:xfrm>
          <a:off x="971600" y="2204864"/>
          <a:ext cx="7686894" cy="3224719"/>
        </p:xfrm>
        <a:graphic>
          <a:graphicData uri="http://schemas.openxmlformats.org/drawingml/2006/table">
            <a:tbl>
              <a:tblPr firstRow="1" firstCol="1" bandRow="1"/>
              <a:tblGrid>
                <a:gridCol w="1898780"/>
                <a:gridCol w="5788114"/>
              </a:tblGrid>
              <a:tr h="3925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69956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VY_32_INOVACE_356_UŽITKOVÉ_ROSTLINY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Peckovice, malvice, bobule, druhy zeleniny, hospodářské  plodiny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062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3668458"/>
              </p:ext>
            </p:extLst>
          </p:nvPr>
        </p:nvGraphicFramePr>
        <p:xfrm>
          <a:off x="611560" y="476672"/>
          <a:ext cx="7956874" cy="5678424"/>
        </p:xfrm>
        <a:graphic>
          <a:graphicData uri="http://schemas.openxmlformats.org/drawingml/2006/table">
            <a:tbl>
              <a:tblPr firstRow="1" firstCol="1" bandRow="1"/>
              <a:tblGrid>
                <a:gridCol w="1965469"/>
                <a:gridCol w="5991405"/>
              </a:tblGrid>
              <a:tr h="5256584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výklad užitkových rostlin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7, 8, 9 a 10  k obrázkům přiřazují názvy plodin a řadí je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ezi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peckovice, malvice a bobule.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11 je rozdělení druhů zeleniny.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12, 13, 14, 15 a 16 uvádí příklady jednotlivých druhů zelenin. Žáci je poznávají. Název je ukrytý, ukáže se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17 je rozdělení hospodářských rostlin.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18, 19, 20 jsou opět příklady jednotlivých hospodářských rostlin. Žáci pojmenovávají a poznávají.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 mají v encyklopedii nebo na internetu vyhledat obrázek nějaké pícniny. Později ho namalovat do sešitu.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( list 21 )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55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7560840" cy="1324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18.02.2012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malvice, peckovice, bobule, rostliny užitkové, hospodářské plodiny </a:t>
            </a:r>
          </a:p>
        </p:txBody>
      </p:sp>
    </p:spTree>
    <p:extLst>
      <p:ext uri="{BB962C8B-B14F-4D97-AF65-F5344CB8AC3E}">
        <p14:creationId xmlns:p14="http://schemas.microsoft.com/office/powerpoint/2010/main" val="9147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86916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Užitkové rostliny</a:t>
            </a:r>
            <a:endParaRPr lang="cs-CZ" sz="88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483" y="656510"/>
            <a:ext cx="2952328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64704"/>
            <a:ext cx="260985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9069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50192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00B050"/>
                </a:solidFill>
              </a:rPr>
              <a:t>Peckovice, malvice, bobule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00B050"/>
                </a:solidFill>
              </a:rPr>
              <a:t>Druhy zeleniny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00B050"/>
                </a:solidFill>
              </a:rPr>
              <a:t>Hospodářské plodiny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568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Rostliny, které lidé pěstují </a:t>
            </a:r>
            <a:r>
              <a:rPr lang="cs-CZ" sz="3600" b="1" dirty="0" smtClean="0">
                <a:solidFill>
                  <a:srgbClr val="00B050"/>
                </a:solidFill>
              </a:rPr>
              <a:t>pro potravu</a:t>
            </a:r>
            <a:r>
              <a:rPr lang="cs-CZ" sz="3600" dirty="0" smtClean="0"/>
              <a:t> se nazývají  </a:t>
            </a:r>
            <a:r>
              <a:rPr lang="cs-CZ" sz="3600" b="1" dirty="0" smtClean="0">
                <a:solidFill>
                  <a:srgbClr val="00B050"/>
                </a:solidFill>
              </a:rPr>
              <a:t>užitkové.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3249" y="3019483"/>
            <a:ext cx="763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Pamatuješ si, jaké ovoce patří mezi :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660777"/>
            <a:ext cx="2744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peckovice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401978"/>
            <a:ext cx="2172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malvice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157192"/>
            <a:ext cx="19383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bobule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12153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522" y="974900"/>
            <a:ext cx="2193751" cy="1706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10" y="620688"/>
            <a:ext cx="1728192" cy="1975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703" y="909402"/>
            <a:ext cx="1770833" cy="1799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Documents and Settings\Simča.MILOSLAV-68ADF8\Local Settings\Temporary Internet Files\Content.IE5\8X6ZWJ9C\MC90043689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76" y="4756774"/>
            <a:ext cx="2197422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030" y="2681661"/>
            <a:ext cx="1979042" cy="1929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93515"/>
            <a:ext cx="1800200" cy="2726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555" y="3147314"/>
            <a:ext cx="1581683" cy="2795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094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27446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peckovice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51329"/>
            <a:ext cx="2520280" cy="2280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24818"/>
            <a:ext cx="230425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87868"/>
            <a:ext cx="2016224" cy="262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78555" y="5085184"/>
            <a:ext cx="1042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ořech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55046" y="4437111"/>
            <a:ext cx="1401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broskve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4206279"/>
            <a:ext cx="115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třešeň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7009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64704"/>
            <a:ext cx="21723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malvice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2309043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83743"/>
            <a:ext cx="3312368" cy="2489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5646439"/>
            <a:ext cx="1234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hruška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3868209"/>
            <a:ext cx="111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jablko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511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19383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bobule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2897163" cy="3395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79120"/>
            <a:ext cx="2376338" cy="27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5517232"/>
            <a:ext cx="23673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roznové víno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4150669"/>
            <a:ext cx="18002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rybíz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8378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Rostliny užitkové :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556792"/>
            <a:ext cx="3359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elenina listová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344524"/>
            <a:ext cx="36336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elenina plodová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411" y="3140968"/>
            <a:ext cx="3982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elenina košťálová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081002"/>
            <a:ext cx="3713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elenina cibulová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5871" y="4941168"/>
            <a:ext cx="3927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elenina kořenová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746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45365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zelenina listová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19324"/>
            <a:ext cx="3528392" cy="2937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056" y="985083"/>
            <a:ext cx="3960440" cy="2998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5635149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lávkový salát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443711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ílé zelí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950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36336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zelenina plodová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836712"/>
            <a:ext cx="3168352" cy="2562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168" y="4483166"/>
            <a:ext cx="3063057" cy="1927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56068" y="4594292"/>
            <a:ext cx="1546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rajče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5989200" y="3630215"/>
            <a:ext cx="2542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paprika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5589240"/>
            <a:ext cx="1249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okurka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5844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39823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zelenina košťálová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1465932"/>
            <a:ext cx="2232248" cy="1971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04605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8397"/>
            <a:ext cx="1944216" cy="3256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19872" y="256490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květák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400506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kedluben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5229200"/>
            <a:ext cx="1576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brokolice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1646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43691" y="764704"/>
            <a:ext cx="560051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zelenina cibulová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772796"/>
            <a:ext cx="3240360" cy="2348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77072"/>
            <a:ext cx="3081536" cy="1946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5358407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pórek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331972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cibule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3169" y="5050229"/>
            <a:ext cx="1249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česnek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9728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47002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zelenina kořenová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89" y="1205463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843" y="553645"/>
            <a:ext cx="36576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408" y="3861048"/>
            <a:ext cx="3061848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05480" y="499836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mrkev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75289" y="316956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ředkvička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508024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brambor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0125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Hospodářské rostliny :  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5116" y="1480428"/>
            <a:ext cx="31088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obiloviny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420888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luskoviny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356992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okopaniny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293096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pícniny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6681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45266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obiloviny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60" y="1700808"/>
            <a:ext cx="3620951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44" y="997817"/>
            <a:ext cx="2808311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43846" y="5173215"/>
            <a:ext cx="1311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ječmen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4149080"/>
            <a:ext cx="1500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kukuřice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384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908720"/>
            <a:ext cx="349705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luskoviny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45" y="1772816"/>
            <a:ext cx="295232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64704"/>
            <a:ext cx="3127685" cy="2849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07704" y="523273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fazole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57853" y="3927968"/>
            <a:ext cx="1452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hrách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89792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95359" y="692696"/>
            <a:ext cx="34563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okopaniny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3240360" cy="2588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344594" cy="2586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59455" y="514238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řepa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468071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brambor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3343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73459" y="548680"/>
            <a:ext cx="308373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p</a:t>
            </a:r>
            <a:r>
              <a:rPr lang="cs-CZ" sz="3200" b="1" dirty="0" smtClean="0">
                <a:solidFill>
                  <a:prstClr val="black"/>
                </a:solidFill>
              </a:rPr>
              <a:t>ícniny :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459" y="1340768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jílek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459" y="2138953"/>
            <a:ext cx="1483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jetel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459" y="2846839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lipnice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458" y="3554725"/>
            <a:ext cx="35283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vojtěška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740" y="4581128"/>
            <a:ext cx="77149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Vyhledej obrázky k těmto pícninám </a:t>
            </a:r>
          </a:p>
          <a:p>
            <a:r>
              <a:rPr lang="cs-CZ" sz="2400" b="1" dirty="0" smtClean="0"/>
              <a:t>v encyklopedii nebo na internetu.</a:t>
            </a:r>
          </a:p>
          <a:p>
            <a:r>
              <a:rPr lang="cs-CZ" sz="2400" b="1" dirty="0" smtClean="0"/>
              <a:t>Obrázek namaluj do sešitu </a:t>
            </a:r>
            <a:r>
              <a:rPr lang="cs-CZ" sz="2400" b="1" dirty="0" smtClean="0">
                <a:sym typeface="Wingdings" pitchFamily="2" charset="2"/>
              </a:rPr>
              <a:t>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415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0157" y="2276872"/>
            <a:ext cx="77048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ORIGINAL </a:t>
            </a:r>
            <a:r>
              <a:rPr lang="cs-CZ" dirty="0"/>
              <a:t>UPLOADER WAS SELENA VON EICHENDORF AT PL.WIKIPEDIA. </a:t>
            </a:r>
            <a:r>
              <a:rPr lang="cs-CZ" dirty="0" err="1"/>
              <a:t>Soubor:Lactuca</a:t>
            </a:r>
            <a:r>
              <a:rPr lang="cs-CZ" dirty="0"/>
              <a:t> </a:t>
            </a:r>
            <a:r>
              <a:rPr lang="cs-CZ" dirty="0" err="1"/>
              <a:t>sativa-whole</a:t>
            </a:r>
            <a:r>
              <a:rPr lang="cs-CZ" dirty="0"/>
              <a:t> plant top.JPG.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19. 12. 2009, 12:49 [cit. 2012-02-18]. Dostupné z: http://cs.wikipedia.org/wiki/Soubor:Lactuca_sativa-whole_plant_top.JPG 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0157" y="620688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val="350719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149</TotalTime>
  <Words>353</Words>
  <Application>Microsoft Office PowerPoint</Application>
  <PresentationFormat>Předvádění na obrazovce (4:3)</PresentationFormat>
  <Paragraphs>101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Carnival</vt:lpstr>
      <vt:lpstr>Prezentace aplikace PowerPoint</vt:lpstr>
      <vt:lpstr>Prezentace aplikace PowerPoint</vt:lpstr>
      <vt:lpstr>Prezentace aplikace PowerPoint</vt:lpstr>
      <vt:lpstr>Užitkové rostliny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Užitkové rostliny</dc:title>
  <dc:creator>Simča</dc:creator>
  <cp:lastModifiedBy>zak</cp:lastModifiedBy>
  <cp:revision>16</cp:revision>
  <dcterms:created xsi:type="dcterms:W3CDTF">2012-02-17T14:09:34Z</dcterms:created>
  <dcterms:modified xsi:type="dcterms:W3CDTF">2012-03-14T07:13:12Z</dcterms:modified>
</cp:coreProperties>
</file>