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69" r:id="rId4"/>
    <p:sldId id="256" r:id="rId5"/>
    <p:sldId id="266" r:id="rId6"/>
    <p:sldId id="257" r:id="rId7"/>
    <p:sldId id="258" r:id="rId8"/>
    <p:sldId id="259" r:id="rId9"/>
    <p:sldId id="260" r:id="rId10"/>
    <p:sldId id="261" r:id="rId11"/>
    <p:sldId id="263" r:id="rId12"/>
    <p:sldId id="264" r:id="rId13"/>
    <p:sldId id="265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D30F5E-2789-4C5C-B651-1B999CFB92AB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FCCB86E-62A3-4C9F-BE85-0823E767E1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62068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0462041"/>
              </p:ext>
            </p:extLst>
          </p:nvPr>
        </p:nvGraphicFramePr>
        <p:xfrm>
          <a:off x="571411" y="2492896"/>
          <a:ext cx="8136904" cy="2865927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3925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72182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00161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VY_32_INOVACE_358_ČÁSTI_ROSTLIN_A_JEJiCH_KOŘENY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6298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Části rostlin, části rostlin kvetoucích, kořeny a jejich dělení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20438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10789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77382786"/>
              </p:ext>
            </p:extLst>
          </p:nvPr>
        </p:nvGraphicFramePr>
        <p:xfrm>
          <a:off x="539552" y="836712"/>
          <a:ext cx="7625900" cy="4032447"/>
        </p:xfrm>
        <a:graphic>
          <a:graphicData uri="http://schemas.openxmlformats.org/drawingml/2006/table">
            <a:tbl>
              <a:tblPr firstRow="1" firstCol="1" bandRow="1"/>
              <a:tblGrid>
                <a:gridCol w="1883714"/>
                <a:gridCol w="5742186"/>
              </a:tblGrid>
              <a:tr h="4032447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 výklad  části rostlin a jejich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kořenů v předmětu Člověk a jeho svět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 6 popisují jednotlivé části rostlin. Odpovědi jsou ukryty, ukáží se po kliknutí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 a 8 poznávají základní části kvetoucích rostlin.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9 se žáci seznamují s hlavními funkcemi kořenů.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10, 11 a 12 jsou uvedeny obrázky a vysvětlení jednotlivých druhů kořenů.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13 je popsána hloubka kořenů.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57493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7488832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19.02.2012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části rostlin, části kvetoucích rostlin, kořen rostlin</a:t>
            </a:r>
          </a:p>
        </p:txBody>
      </p:sp>
    </p:spTree>
    <p:extLst>
      <p:ext uri="{BB962C8B-B14F-4D97-AF65-F5344CB8AC3E}">
        <p14:creationId xmlns:p14="http://schemas.microsoft.com/office/powerpoint/2010/main" xmlns="" val="26636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4797152"/>
            <a:ext cx="7560840" cy="841248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</a:rPr>
              <a:t>Části  rostlin  a</a:t>
            </a:r>
            <a:br>
              <a:rPr lang="cs-CZ" sz="72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72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</a:rPr>
              <a:t>  jejich kořeny        </a:t>
            </a:r>
            <a:endParaRPr lang="cs-CZ" sz="7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0575" y="1196752"/>
            <a:ext cx="6624736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45210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7" y="764704"/>
            <a:ext cx="6111417" cy="71404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Části rostlin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Části kvetoucích rostlin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Kořeny rostlin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Dělení </a:t>
            </a:r>
            <a:r>
              <a:rPr lang="cs-CZ" sz="4400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ořenů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4400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sz="4400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36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126" y="188640"/>
            <a:ext cx="3312368" cy="6392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5076056" y="1124744"/>
            <a:ext cx="218494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460501" y="845522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květ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2195736" y="3068960"/>
            <a:ext cx="18002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457736" y="2710538"/>
            <a:ext cx="6912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list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355976" y="3717032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306292" y="3424644"/>
            <a:ext cx="13502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stonek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195736" y="5445224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 flipH="1">
            <a:off x="683568" y="515283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kořen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flipH="1">
            <a:off x="228914" y="294581"/>
            <a:ext cx="31909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Části  rostlin :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8282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60217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Základní části kvetoucích rostlin : 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375969"/>
            <a:ext cx="202638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kořen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91193" y="1389616"/>
            <a:ext cx="237231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stonek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3570" y="2491251"/>
            <a:ext cx="2184731" cy="3446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6426" y="2624873"/>
            <a:ext cx="3641851" cy="3137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6896407" y="3861048"/>
            <a:ext cx="84394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839386" y="3650133"/>
            <a:ext cx="13046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stonek</a:t>
            </a:r>
            <a:endParaRPr lang="cs-CZ" sz="24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214013" y="5373216"/>
            <a:ext cx="853931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211960" y="6309320"/>
            <a:ext cx="1042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kořeny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348916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57539" y="4725144"/>
            <a:ext cx="1590500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solidFill>
                  <a:srgbClr val="C17529">
                    <a:lumMod val="75000"/>
                  </a:srgbClr>
                </a:solidFill>
              </a:rPr>
              <a:t>plod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908720"/>
            <a:ext cx="336990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b="1" dirty="0">
                <a:solidFill>
                  <a:srgbClr val="C17529">
                    <a:lumMod val="75000"/>
                  </a:srgbClr>
                </a:solidFill>
              </a:rPr>
              <a:t>květ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904778" y="642303"/>
            <a:ext cx="14401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b="1" dirty="0">
                <a:solidFill>
                  <a:srgbClr val="C17529">
                    <a:lumMod val="75000"/>
                  </a:srgbClr>
                </a:solidFill>
              </a:rPr>
              <a:t>list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76872"/>
            <a:ext cx="2412776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8139" y="908720"/>
            <a:ext cx="260985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8430" y="1920774"/>
            <a:ext cx="1932857" cy="2640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5288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9640" y="329304"/>
            <a:ext cx="87129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Podzemní části rostlin nebo-</a:t>
            </a:r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</a:rPr>
              <a:t>li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 kořeny :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9510" y="1696452"/>
            <a:ext cx="43786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Upevňují rostliny v půdě.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492896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 půdy přijímají vodu, v které jsou živiny, které rostliny potřebuje pro svůj vývoj.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847817"/>
            <a:ext cx="32437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Říkáme jim živiny.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4656997"/>
            <a:ext cx="6697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Kořeny </a:t>
            </a:r>
            <a:r>
              <a:rPr lang="cs-CZ" sz="3200" b="1" dirty="0" smtClean="0"/>
              <a:t>mají </a:t>
            </a:r>
            <a:r>
              <a:rPr lang="cs-CZ" sz="3200" b="1" dirty="0" smtClean="0"/>
              <a:t>různý tvar a velikost.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0817" y="5517232"/>
            <a:ext cx="66856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zemi se kořeny vyhýbají překážkám.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706126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4896544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52120" y="1930516"/>
            <a:ext cx="330968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Mrkev má 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hlavní kořen.</a:t>
            </a:r>
          </a:p>
          <a:p>
            <a:r>
              <a:rPr lang="cs-CZ" sz="4400" dirty="0" smtClean="0"/>
              <a:t>Má 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malé postranní kořínky.</a:t>
            </a:r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335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4214961" cy="56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20072" y="1412776"/>
            <a:ext cx="36724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Ječmen – </a:t>
            </a:r>
            <a:r>
              <a:rPr lang="cs-CZ" sz="4800" dirty="0" smtClean="0"/>
              <a:t>patří mezi obilí.</a:t>
            </a:r>
          </a:p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Obilí má svazčitý kořen.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574247" y="4365104"/>
            <a:ext cx="1728192" cy="142797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2438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35050"/>
            <a:ext cx="3744416" cy="5017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32040" y="1988840"/>
            <a:ext cx="40324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Strom má rozvětvený kořen.</a:t>
            </a:r>
            <a:endParaRPr lang="cs-CZ" sz="6000" dirty="0"/>
          </a:p>
        </p:txBody>
      </p:sp>
      <p:sp>
        <p:nvSpPr>
          <p:cNvPr id="3" name="Ovál 2"/>
          <p:cNvSpPr/>
          <p:nvPr/>
        </p:nvSpPr>
        <p:spPr>
          <a:xfrm>
            <a:off x="1619672" y="3789040"/>
            <a:ext cx="2664296" cy="194421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8039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5" y="692696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Kořeny  mohou růst do země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do velké hloubky.</a:t>
            </a:r>
          </a:p>
          <a:p>
            <a:r>
              <a:rPr lang="cs-CZ" sz="4800" dirty="0" smtClean="0"/>
              <a:t>Např.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kořeny borovice.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3861048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Jiné stromy mají kořeny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pod povrchem.</a:t>
            </a:r>
          </a:p>
          <a:p>
            <a:r>
              <a:rPr lang="cs-CZ" sz="4800" dirty="0" smtClean="0"/>
              <a:t>Např. </a:t>
            </a:r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kořeny smrku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5106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36912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HORDEUM VULGARE L. </a:t>
            </a:r>
            <a:r>
              <a:rPr lang="cs-CZ" dirty="0" err="1"/>
              <a:t>Soubor:Illustration</a:t>
            </a:r>
            <a:r>
              <a:rPr lang="cs-CZ" dirty="0"/>
              <a:t> </a:t>
            </a:r>
            <a:r>
              <a:rPr lang="cs-CZ" dirty="0" err="1"/>
              <a:t>Hordeum</a:t>
            </a:r>
            <a:r>
              <a:rPr lang="cs-CZ" dirty="0"/>
              <a:t> vulgare0.jpg.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30. 10. 2004, 01:41 [cit. 2012-02-19]. Dostupné z: http://cs.wikipedia.org/wiki/Soubor:Illustration_Hordeum_vulgare0.jpg </a:t>
            </a:r>
            <a:endParaRPr lang="cs-CZ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764704"/>
            <a:ext cx="4572000" cy="126188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  <a:latin typeface="Trebuchet MS"/>
              </a:rPr>
              <a:t>Program 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xmlns="" val="2498282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138</TotalTime>
  <Words>306</Words>
  <Application>Microsoft Office PowerPoint</Application>
  <PresentationFormat>Předvádění na obrazovce (4:3)</PresentationFormat>
  <Paragraphs>67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Snímek 3</vt:lpstr>
      <vt:lpstr>Části  rostlin  a    jejich kořeny        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 rostlin</dc:title>
  <dc:creator>Simča</dc:creator>
  <cp:lastModifiedBy>Dum</cp:lastModifiedBy>
  <cp:revision>15</cp:revision>
  <dcterms:created xsi:type="dcterms:W3CDTF">2012-02-19T07:50:16Z</dcterms:created>
  <dcterms:modified xsi:type="dcterms:W3CDTF">2013-12-13T07:10:43Z</dcterms:modified>
</cp:coreProperties>
</file>