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3" r:id="rId2"/>
    <p:sldId id="274" r:id="rId3"/>
    <p:sldId id="272" r:id="rId4"/>
    <p:sldId id="256" r:id="rId5"/>
    <p:sldId id="271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5675D984-7245-49F0-A13E-CF3DED149A97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F8928039-64B5-4F0A-B994-3A1C717D6B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emf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73" y="620688"/>
            <a:ext cx="471900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049182"/>
              </p:ext>
            </p:extLst>
          </p:nvPr>
        </p:nvGraphicFramePr>
        <p:xfrm>
          <a:off x="591670" y="2151220"/>
          <a:ext cx="8136904" cy="4250924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VY_32_INOVACE_311_ VĚTA_ROZKAZOVACÍ_A_PŘACÍ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Charakteristika vět rozkazovacích a přacích, doplňování znamének za větami, tvoření vět rozkazovacích, tvoření vět podle obrázků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943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511275"/>
              </p:ext>
            </p:extLst>
          </p:nvPr>
        </p:nvGraphicFramePr>
        <p:xfrm>
          <a:off x="467544" y="908720"/>
          <a:ext cx="7920880" cy="4416552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367240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Prezentace je zaměřena na opakování vět rozkazovacích a přacích v předmětu Český jazyk a literatura pro 3. ročník.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V listě 7 a 8 si žáci připomínají charakteristiku vět.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V listě 9 doplňují znaménka na konci věty rozkazovací a přací. Odpovědi jsou ukryté , ukáží se po správném zodpovězení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v listech 10 a 11.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V listě 12 tvoří žáci věty rozkazovací. Odpovědi jsou ukryty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v dalších dvou listech 13 a 14.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Na závěr prezentace děti sestavují podle obrázků věty rozkazovací i přací. Odpovědi se ukáží po správném zodpovězení vždy na straně následující.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549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764704"/>
            <a:ext cx="6318448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>
                <a:solidFill>
                  <a:prstClr val="black"/>
                </a:solidFill>
                <a:latin typeface="Calibri"/>
              </a:rPr>
              <a:t>: 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23.01.2012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věta rozkazovací, věta přací, druhy vět</a:t>
            </a:r>
          </a:p>
        </p:txBody>
      </p:sp>
    </p:spTree>
    <p:extLst>
      <p:ext uri="{BB962C8B-B14F-4D97-AF65-F5344CB8AC3E}">
        <p14:creationId xmlns:p14="http://schemas.microsoft.com/office/powerpoint/2010/main" val="122808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501008"/>
            <a:ext cx="8445624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Věta rozkazovací  a</a:t>
            </a:r>
            <a:br>
              <a:rPr lang="cs-CZ" sz="8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r>
              <a:rPr lang="cs-CZ" sz="8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8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přací              </a:t>
            </a:r>
            <a:endParaRPr lang="cs-CZ" sz="8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8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81369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Charakteristika vět rozkazovacích a přacích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Doplňování znamének na konci vět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Tvoření vět rozkazovacích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Tvoření vět pomocí obrázků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/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13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83671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Druhy vět, které známe 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40831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1. Oznamovací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548" y="2453987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2. Tázací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9335" y="3284984"/>
            <a:ext cx="44032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3. Rozkazovací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1" y="4326195"/>
            <a:ext cx="42428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4. Přací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86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91382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Věta rozkazovací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49423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/>
              <a:t>v</a:t>
            </a:r>
            <a:r>
              <a:rPr lang="cs-CZ" sz="2400" b="1" dirty="0" smtClean="0"/>
              <a:t>yjadřuje rozkaz, zákaz</a:t>
            </a:r>
          </a:p>
          <a:p>
            <a:pPr marL="285750" indent="-285750">
              <a:buFontTx/>
              <a:buChar char="-"/>
            </a:pPr>
            <a:r>
              <a:rPr lang="cs-CZ" sz="2400" b="1" dirty="0"/>
              <a:t>p</a:t>
            </a:r>
            <a:r>
              <a:rPr lang="cs-CZ" sz="2400" b="1" dirty="0" smtClean="0"/>
              <a:t>íšeme za ní tečku nebo vykřičník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06880"/>
            <a:ext cx="1914575" cy="247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73873"/>
            <a:ext cx="2606659" cy="2191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6" y="400506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3200" dirty="0" smtClean="0"/>
              <a:t>Stůj !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472514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Pij!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130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947" y="660544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Věta přací :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5645" y="1497686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/>
              <a:t>v</a:t>
            </a:r>
            <a:r>
              <a:rPr lang="cs-CZ" sz="2400" b="1" dirty="0" smtClean="0"/>
              <a:t>yjadřuje přání nebo žádost</a:t>
            </a:r>
          </a:p>
          <a:p>
            <a:pPr marL="285750" indent="-285750">
              <a:buFontTx/>
              <a:buChar char="-"/>
            </a:pPr>
            <a:r>
              <a:rPr lang="cs-CZ" sz="2400" b="1" dirty="0"/>
              <a:t>p</a:t>
            </a:r>
            <a:r>
              <a:rPr lang="cs-CZ" sz="2400" b="1" dirty="0" smtClean="0"/>
              <a:t>íšeme za ni tečku nebo vykřičník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melodie hlasu klesá</a:t>
            </a:r>
          </a:p>
          <a:p>
            <a:pPr marL="285750" indent="-285750">
              <a:buFontTx/>
              <a:buChar char="-"/>
            </a:pPr>
            <a:r>
              <a:rPr lang="cs-CZ" sz="2400" b="1" dirty="0"/>
              <a:t>z</a:t>
            </a:r>
            <a:r>
              <a:rPr lang="cs-CZ" sz="2400" b="1" dirty="0" smtClean="0"/>
              <a:t>ačínají většinou slovem ať, aby, kéž, nechť, kdyby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12976"/>
            <a:ext cx="2160240" cy="2534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79" y="4797152"/>
            <a:ext cx="4323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Ať se mi to kouzlo podaří !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55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5202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Doplň znaménka za větami: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20797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Kéž by napadl sníh a my se mohli koulovat 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566" y="2060847"/>
            <a:ext cx="6164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Přijď rychle domů, musíš psát domácí úkoly 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8566" y="2765493"/>
            <a:ext cx="58265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Okamžitě si ukliď ten nepořádek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566" y="3472462"/>
            <a:ext cx="64536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Ať k nám přijede teta Petra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8566" y="4278287"/>
            <a:ext cx="6819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Kdyby venku přestalo pršet, mohli by jsme jít ven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566" y="5021661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Vrať na místo ten fotoaparát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1"/>
            <a:ext cx="2664296" cy="2194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653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64624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Kéž by napadl sníh a my se mohli </a:t>
            </a:r>
            <a:r>
              <a:rPr lang="cs-CZ" sz="24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koulovat. </a:t>
            </a:r>
            <a:endParaRPr lang="cs-CZ" sz="24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72468"/>
            <a:ext cx="2646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ečka, věta přací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60859"/>
            <a:ext cx="6164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Přijď rychle domů, musíš psát domácí </a:t>
            </a:r>
            <a:r>
              <a:rPr lang="cs-CZ" sz="24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úkoly. </a:t>
            </a:r>
            <a:endParaRPr lang="cs-CZ" sz="24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4779" y="2547618"/>
            <a:ext cx="39555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ečka, věta rozkazovací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111351"/>
            <a:ext cx="59046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Okamžitě si ukliď ten </a:t>
            </a:r>
            <a:r>
              <a:rPr lang="cs-CZ" sz="24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nepořádek !</a:t>
            </a:r>
            <a:endParaRPr lang="cs-CZ" sz="24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4779" y="3773071"/>
            <a:ext cx="5760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ykřičník- velký důraz, věta rozkazovací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539552" y="4451920"/>
            <a:ext cx="48539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Ať k nám přijede teta </a:t>
            </a:r>
            <a:r>
              <a:rPr lang="cs-CZ" sz="24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Petra.</a:t>
            </a:r>
            <a:endParaRPr lang="cs-CZ" sz="24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4779" y="5141223"/>
            <a:ext cx="30140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ečka, věta přací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42534"/>
            <a:ext cx="2742886" cy="2171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34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764704"/>
            <a:ext cx="763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Kdyby venku přestalo pršet, mohli by jsme jít </a:t>
            </a:r>
            <a:r>
              <a:rPr lang="cs-CZ" sz="24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ven.</a:t>
            </a:r>
            <a:endParaRPr lang="cs-CZ" sz="24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tečka, přací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51520" y="2060848"/>
            <a:ext cx="530326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Vrať na místo ten </a:t>
            </a:r>
            <a:r>
              <a:rPr lang="cs-CZ" sz="24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fotoaparát.</a:t>
            </a:r>
            <a:endParaRPr lang="cs-CZ" sz="24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ečka, věta rozkazovací</a:t>
            </a:r>
            <a:endParaRPr lang="cs-CZ" dirty="0"/>
          </a:p>
        </p:txBody>
      </p:sp>
      <p:pic>
        <p:nvPicPr>
          <p:cNvPr id="4098" name="Picture 2" descr="C:\Documents and Settings\Simča.MILOSLAV-68ADF8\Local Settings\Temporary Internet Files\Content.IE5\7GYQHLZS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1260" y="162378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20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Utvoř věty rozkazovací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9420" y="1628800"/>
            <a:ext cx="503054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Maminka řekla, že musíme jít domů.</a:t>
            </a:r>
          </a:p>
          <a:p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Tatínek napsal babičce dopis.</a:t>
            </a:r>
          </a:p>
          <a:p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Petra zvedla ze země míč.</a:t>
            </a:r>
          </a:p>
          <a:p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Žirafa utekla ze zoo.</a:t>
            </a:r>
          </a:p>
          <a:p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Babička pekla sladký dort.</a:t>
            </a:r>
          </a:p>
          <a:p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Václav si četl z pohádkové knihy.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66455"/>
            <a:ext cx="2191956" cy="1958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042" y="3525033"/>
            <a:ext cx="198022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973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698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Maminka řekla, že musíme jít domů.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Běžte domů, řekla maminka.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2132856"/>
            <a:ext cx="4971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Tatínek napsal babičce dopis.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2798058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Napiš babičce dopis, tati!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467544" y="3269818"/>
            <a:ext cx="42173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Petra zvedla ze země míč.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3888504"/>
            <a:ext cx="36868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Petře, zvedni ze země ten míč!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0732" y="4508369"/>
            <a:ext cx="2866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Žirafa utekla ze zoo.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40732" y="5157192"/>
            <a:ext cx="4144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Uteč, žirafo ze zoo!</a:t>
            </a:r>
            <a:endParaRPr lang="cs-CZ" sz="20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21146"/>
            <a:ext cx="2952328" cy="2979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300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4680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Babička pekla sladký dort.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Upeč, babi sladký dort .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2060848"/>
            <a:ext cx="54726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Václav si četl z pohádkové knihy.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2724889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Čti z té pohádkové knihy, Václave !</a:t>
            </a:r>
            <a:endParaRPr lang="cs-CZ" sz="20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27101"/>
            <a:ext cx="3384376" cy="3140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619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1071"/>
            <a:ext cx="754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Utvoř věty rozkazovací . Vyber si vždy jeden z obrázků 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201622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Zvedni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Podej mi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Zavři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Sedni si na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Utíkej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Napiš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578" y="1484784"/>
            <a:ext cx="166732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 descr="C:\Documents and Settings\Simča.MILOSLAV-68ADF8\Local Settings\Temporary Internet Files\Content.IE5\G5HEQAJT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231" y="771624"/>
            <a:ext cx="1803648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96752"/>
            <a:ext cx="2044824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808" y="3914330"/>
            <a:ext cx="2330252" cy="1584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3484"/>
            <a:ext cx="1837594" cy="2011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 descr="C:\Documents and Settings\Simča.MILOSLAV-68ADF8\Local Settings\Temporary Internet Files\Content.IE5\LQKHCNGV\MC90044173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231" y="3242096"/>
            <a:ext cx="2051201" cy="249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16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80728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Zvedni knihu!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Podej mi míč.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Zavři okno!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Sedni si na židli.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Utíkej domů!</a:t>
            </a:r>
          </a:p>
          <a:p>
            <a:endParaRPr lang="cs-CZ" sz="2400" b="1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Napiš úkol!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68760"/>
            <a:ext cx="5425455" cy="429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902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24458"/>
            <a:ext cx="6606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Utvoř věty přací. Vyber si vždy jeden z obrázků!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386836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Kdyby tak přijela</a:t>
            </a:r>
          </a:p>
          <a:p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Kéž by už </a:t>
            </a:r>
          </a:p>
          <a:p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Ať mi maminka koupí</a:t>
            </a:r>
          </a:p>
          <a:p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Kdybych mohl mít nové</a:t>
            </a:r>
          </a:p>
          <a:p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Ať mám nový</a:t>
            </a: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622" y="4047317"/>
            <a:ext cx="15606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 descr="C:\Documents and Settings\Simča.MILOSLAV-68ADF8\Local Settings\Temporary Internet Files\Content.IE5\62LJMMC3\MC9004413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717" y="724458"/>
            <a:ext cx="1371600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330" y="1340768"/>
            <a:ext cx="141658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825" y="2388762"/>
            <a:ext cx="1979712" cy="1648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830" y="4725145"/>
            <a:ext cx="1904256" cy="972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408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58326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Kdyby tak </a:t>
            </a:r>
            <a:r>
              <a:rPr lang="cs-CZ" sz="28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přijela babička.</a:t>
            </a:r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r>
              <a:rPr lang="cs-CZ" sz="28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Kéž by už </a:t>
            </a:r>
            <a:r>
              <a:rPr lang="cs-CZ" sz="28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nepršelo.</a:t>
            </a:r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r>
              <a:rPr lang="cs-CZ" sz="28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Ať mi maminka </a:t>
            </a:r>
            <a:r>
              <a:rPr lang="cs-CZ" sz="28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koupí štěně.</a:t>
            </a:r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r>
              <a:rPr lang="cs-CZ" sz="28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Kdybych mohl mít </a:t>
            </a:r>
            <a:r>
              <a:rPr lang="cs-CZ" sz="28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nové auto.</a:t>
            </a:r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  <a:p>
            <a:pPr lvl="0"/>
            <a:r>
              <a:rPr lang="cs-CZ" sz="2800" b="1" dirty="0">
                <a:solidFill>
                  <a:srgbClr val="730E00">
                    <a:lumMod val="60000"/>
                    <a:lumOff val="40000"/>
                  </a:srgbClr>
                </a:solidFill>
              </a:rPr>
              <a:t>Ať mám </a:t>
            </a:r>
            <a:r>
              <a:rPr lang="cs-CZ" sz="2800" b="1" dirty="0" smtClean="0">
                <a:solidFill>
                  <a:srgbClr val="730E00">
                    <a:lumMod val="60000"/>
                    <a:lumOff val="40000"/>
                  </a:srgbClr>
                </a:solidFill>
              </a:rPr>
              <a:t>nový mobil.</a:t>
            </a:r>
            <a:endParaRPr lang="cs-CZ" sz="2800" b="1" dirty="0">
              <a:solidFill>
                <a:srgbClr val="730E00">
                  <a:lumMod val="60000"/>
                  <a:lumOff val="40000"/>
                </a:srgbClr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52935"/>
            <a:ext cx="2713037" cy="2511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63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751344"/>
            <a:ext cx="6318448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</a:t>
            </a:r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2010</a:t>
            </a:r>
          </a:p>
          <a:p>
            <a:pPr lvl="0"/>
            <a:r>
              <a:rPr lang="cs-CZ" sz="2400" smtClean="0">
                <a:solidFill>
                  <a:prstClr val="black"/>
                </a:solidFill>
                <a:latin typeface="Trebuchet MS"/>
              </a:rPr>
              <a:t>www.office.microsoft.com</a:t>
            </a:r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27830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141</TotalTime>
  <Words>583</Words>
  <Application>Microsoft Office PowerPoint</Application>
  <PresentationFormat>Předvádění na obrazovce (4:3)</PresentationFormat>
  <Paragraphs>140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NewsPrint</vt:lpstr>
      <vt:lpstr>Prezentace aplikace PowerPoint</vt:lpstr>
      <vt:lpstr>Prezentace aplikace PowerPoint</vt:lpstr>
      <vt:lpstr>Prezentace aplikace PowerPoint</vt:lpstr>
      <vt:lpstr>          Věta rozkazovací  a              přací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rozkazovací  a              přací</dc:title>
  <dc:creator>Simča</dc:creator>
  <cp:lastModifiedBy>jitka</cp:lastModifiedBy>
  <cp:revision>19</cp:revision>
  <dcterms:created xsi:type="dcterms:W3CDTF">2012-01-22T09:10:27Z</dcterms:created>
  <dcterms:modified xsi:type="dcterms:W3CDTF">2013-12-20T08:33:59Z</dcterms:modified>
</cp:coreProperties>
</file>